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6" r:id="rId3"/>
    <p:sldId id="284" r:id="rId4"/>
    <p:sldId id="280" r:id="rId5"/>
    <p:sldId id="277" r:id="rId6"/>
    <p:sldId id="283" r:id="rId7"/>
    <p:sldId id="285" r:id="rId8"/>
    <p:sldId id="286" r:id="rId9"/>
    <p:sldId id="28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18C22F-9078-438C-A44D-7307D81C3101}" v="566" dt="2023-01-22T23:04:49.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108"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Kuniega" userId="999f7fd1-0dc3-4cba-81fd-6a42a8d75a98" providerId="ADAL" clId="{8718C22F-9078-438C-A44D-7307D81C3101}"/>
    <pc:docChg chg="undo redo custSel addSld delSld modSld sldOrd">
      <pc:chgData name="Michael Kuniega" userId="999f7fd1-0dc3-4cba-81fd-6a42a8d75a98" providerId="ADAL" clId="{8718C22F-9078-438C-A44D-7307D81C3101}" dt="2023-01-22T23:04:49.778" v="1202"/>
      <pc:docMkLst>
        <pc:docMk/>
      </pc:docMkLst>
      <pc:sldChg chg="modSp mod">
        <pc:chgData name="Michael Kuniega" userId="999f7fd1-0dc3-4cba-81fd-6a42a8d75a98" providerId="ADAL" clId="{8718C22F-9078-438C-A44D-7307D81C3101}" dt="2023-01-22T18:39:02.273" v="20" actId="20577"/>
        <pc:sldMkLst>
          <pc:docMk/>
          <pc:sldMk cId="622578097" sldId="257"/>
        </pc:sldMkLst>
        <pc:spChg chg="mod">
          <ac:chgData name="Michael Kuniega" userId="999f7fd1-0dc3-4cba-81fd-6a42a8d75a98" providerId="ADAL" clId="{8718C22F-9078-438C-A44D-7307D81C3101}" dt="2023-01-22T18:39:02.273" v="20" actId="20577"/>
          <ac:spMkLst>
            <pc:docMk/>
            <pc:sldMk cId="622578097" sldId="257"/>
            <ac:spMk id="4" creationId="{582BCDDF-831B-E125-2B39-D345DBBF73B6}"/>
          </ac:spMkLst>
        </pc:spChg>
      </pc:sldChg>
      <pc:sldChg chg="del">
        <pc:chgData name="Michael Kuniega" userId="999f7fd1-0dc3-4cba-81fd-6a42a8d75a98" providerId="ADAL" clId="{8718C22F-9078-438C-A44D-7307D81C3101}" dt="2023-01-22T21:53:31.971" v="24" actId="47"/>
        <pc:sldMkLst>
          <pc:docMk/>
          <pc:sldMk cId="2614645733" sldId="258"/>
        </pc:sldMkLst>
      </pc:sldChg>
      <pc:sldChg chg="del">
        <pc:chgData name="Michael Kuniega" userId="999f7fd1-0dc3-4cba-81fd-6a42a8d75a98" providerId="ADAL" clId="{8718C22F-9078-438C-A44D-7307D81C3101}" dt="2023-01-22T21:53:31.185" v="23" actId="47"/>
        <pc:sldMkLst>
          <pc:docMk/>
          <pc:sldMk cId="1046749929" sldId="262"/>
        </pc:sldMkLst>
      </pc:sldChg>
      <pc:sldChg chg="del">
        <pc:chgData name="Michael Kuniega" userId="999f7fd1-0dc3-4cba-81fd-6a42a8d75a98" providerId="ADAL" clId="{8718C22F-9078-438C-A44D-7307D81C3101}" dt="2023-01-22T21:53:32.503" v="25" actId="47"/>
        <pc:sldMkLst>
          <pc:docMk/>
          <pc:sldMk cId="2737327295" sldId="273"/>
        </pc:sldMkLst>
      </pc:sldChg>
      <pc:sldChg chg="del">
        <pc:chgData name="Michael Kuniega" userId="999f7fd1-0dc3-4cba-81fd-6a42a8d75a98" providerId="ADAL" clId="{8718C22F-9078-438C-A44D-7307D81C3101}" dt="2023-01-22T21:53:29.434" v="22" actId="47"/>
        <pc:sldMkLst>
          <pc:docMk/>
          <pc:sldMk cId="864591866" sldId="274"/>
        </pc:sldMkLst>
      </pc:sldChg>
      <pc:sldChg chg="del">
        <pc:chgData name="Michael Kuniega" userId="999f7fd1-0dc3-4cba-81fd-6a42a8d75a98" providerId="ADAL" clId="{8718C22F-9078-438C-A44D-7307D81C3101}" dt="2023-01-22T21:53:27.610" v="21" actId="47"/>
        <pc:sldMkLst>
          <pc:docMk/>
          <pc:sldMk cId="3383665092" sldId="275"/>
        </pc:sldMkLst>
      </pc:sldChg>
      <pc:sldChg chg="modSp mod">
        <pc:chgData name="Michael Kuniega" userId="999f7fd1-0dc3-4cba-81fd-6a42a8d75a98" providerId="ADAL" clId="{8718C22F-9078-438C-A44D-7307D81C3101}" dt="2023-01-22T21:57:08.390" v="125" actId="20577"/>
        <pc:sldMkLst>
          <pc:docMk/>
          <pc:sldMk cId="838632154" sldId="276"/>
        </pc:sldMkLst>
        <pc:spChg chg="mod">
          <ac:chgData name="Michael Kuniega" userId="999f7fd1-0dc3-4cba-81fd-6a42a8d75a98" providerId="ADAL" clId="{8718C22F-9078-438C-A44D-7307D81C3101}" dt="2023-01-22T21:56:21.843" v="112" actId="403"/>
          <ac:spMkLst>
            <pc:docMk/>
            <pc:sldMk cId="838632154" sldId="276"/>
            <ac:spMk id="5" creationId="{726F76E5-165B-72A5-6CDF-1F992F727881}"/>
          </ac:spMkLst>
        </pc:spChg>
        <pc:spChg chg="mod">
          <ac:chgData name="Michael Kuniega" userId="999f7fd1-0dc3-4cba-81fd-6a42a8d75a98" providerId="ADAL" clId="{8718C22F-9078-438C-A44D-7307D81C3101}" dt="2023-01-22T21:57:08.390" v="125" actId="20577"/>
          <ac:spMkLst>
            <pc:docMk/>
            <pc:sldMk cId="838632154" sldId="276"/>
            <ac:spMk id="8" creationId="{B317F577-BA28-9744-0117-30B88014BC71}"/>
          </ac:spMkLst>
        </pc:spChg>
      </pc:sldChg>
      <pc:sldChg chg="modSp mod">
        <pc:chgData name="Michael Kuniega" userId="999f7fd1-0dc3-4cba-81fd-6a42a8d75a98" providerId="ADAL" clId="{8718C22F-9078-438C-A44D-7307D81C3101}" dt="2023-01-22T22:02:20.809" v="576" actId="404"/>
        <pc:sldMkLst>
          <pc:docMk/>
          <pc:sldMk cId="3559811513" sldId="277"/>
        </pc:sldMkLst>
        <pc:spChg chg="mod">
          <ac:chgData name="Michael Kuniega" userId="999f7fd1-0dc3-4cba-81fd-6a42a8d75a98" providerId="ADAL" clId="{8718C22F-9078-438C-A44D-7307D81C3101}" dt="2023-01-22T22:02:20.809" v="576" actId="404"/>
          <ac:spMkLst>
            <pc:docMk/>
            <pc:sldMk cId="3559811513" sldId="277"/>
            <ac:spMk id="2" creationId="{72D75861-10CC-77A8-1366-0D3F8CFC3074}"/>
          </ac:spMkLst>
        </pc:spChg>
      </pc:sldChg>
      <pc:sldChg chg="del">
        <pc:chgData name="Michael Kuniega" userId="999f7fd1-0dc3-4cba-81fd-6a42a8d75a98" providerId="ADAL" clId="{8718C22F-9078-438C-A44D-7307D81C3101}" dt="2023-01-22T22:02:29.782" v="579" actId="47"/>
        <pc:sldMkLst>
          <pc:docMk/>
          <pc:sldMk cId="3373910745" sldId="278"/>
        </pc:sldMkLst>
      </pc:sldChg>
      <pc:sldChg chg="del">
        <pc:chgData name="Michael Kuniega" userId="999f7fd1-0dc3-4cba-81fd-6a42a8d75a98" providerId="ADAL" clId="{8718C22F-9078-438C-A44D-7307D81C3101}" dt="2023-01-22T22:02:30.538" v="580" actId="47"/>
        <pc:sldMkLst>
          <pc:docMk/>
          <pc:sldMk cId="2117379577" sldId="279"/>
        </pc:sldMkLst>
      </pc:sldChg>
      <pc:sldChg chg="modSp add mod ord">
        <pc:chgData name="Michael Kuniega" userId="999f7fd1-0dc3-4cba-81fd-6a42a8d75a98" providerId="ADAL" clId="{8718C22F-9078-438C-A44D-7307D81C3101}" dt="2023-01-22T22:16:07.980" v="1160"/>
        <pc:sldMkLst>
          <pc:docMk/>
          <pc:sldMk cId="2334245298" sldId="280"/>
        </pc:sldMkLst>
        <pc:spChg chg="mod">
          <ac:chgData name="Michael Kuniega" userId="999f7fd1-0dc3-4cba-81fd-6a42a8d75a98" providerId="ADAL" clId="{8718C22F-9078-438C-A44D-7307D81C3101}" dt="2023-01-22T21:57:43.008" v="145" actId="20577"/>
          <ac:spMkLst>
            <pc:docMk/>
            <pc:sldMk cId="2334245298" sldId="280"/>
            <ac:spMk id="5" creationId="{726F76E5-165B-72A5-6CDF-1F992F727881}"/>
          </ac:spMkLst>
        </pc:spChg>
        <pc:spChg chg="mod">
          <ac:chgData name="Michael Kuniega" userId="999f7fd1-0dc3-4cba-81fd-6a42a8d75a98" providerId="ADAL" clId="{8718C22F-9078-438C-A44D-7307D81C3101}" dt="2023-01-22T22:00:20.674" v="473" actId="1076"/>
          <ac:spMkLst>
            <pc:docMk/>
            <pc:sldMk cId="2334245298" sldId="280"/>
            <ac:spMk id="8" creationId="{B317F577-BA28-9744-0117-30B88014BC71}"/>
          </ac:spMkLst>
        </pc:spChg>
      </pc:sldChg>
      <pc:sldChg chg="add del">
        <pc:chgData name="Michael Kuniega" userId="999f7fd1-0dc3-4cba-81fd-6a42a8d75a98" providerId="ADAL" clId="{8718C22F-9078-438C-A44D-7307D81C3101}" dt="2023-01-22T22:16:14.905" v="1161" actId="47"/>
        <pc:sldMkLst>
          <pc:docMk/>
          <pc:sldMk cId="810181648" sldId="281"/>
        </pc:sldMkLst>
      </pc:sldChg>
      <pc:sldChg chg="add del">
        <pc:chgData name="Michael Kuniega" userId="999f7fd1-0dc3-4cba-81fd-6a42a8d75a98" providerId="ADAL" clId="{8718C22F-9078-438C-A44D-7307D81C3101}" dt="2023-01-22T22:03:42.424" v="651" actId="47"/>
        <pc:sldMkLst>
          <pc:docMk/>
          <pc:sldMk cId="1847235917" sldId="282"/>
        </pc:sldMkLst>
      </pc:sldChg>
      <pc:sldChg chg="modSp add">
        <pc:chgData name="Michael Kuniega" userId="999f7fd1-0dc3-4cba-81fd-6a42a8d75a98" providerId="ADAL" clId="{8718C22F-9078-438C-A44D-7307D81C3101}" dt="2023-01-22T22:03:27.735" v="650" actId="403"/>
        <pc:sldMkLst>
          <pc:docMk/>
          <pc:sldMk cId="3717216369" sldId="283"/>
        </pc:sldMkLst>
        <pc:spChg chg="mod">
          <ac:chgData name="Michael Kuniega" userId="999f7fd1-0dc3-4cba-81fd-6a42a8d75a98" providerId="ADAL" clId="{8718C22F-9078-438C-A44D-7307D81C3101}" dt="2023-01-22T22:03:27.735" v="650" actId="403"/>
          <ac:spMkLst>
            <pc:docMk/>
            <pc:sldMk cId="3717216369" sldId="283"/>
            <ac:spMk id="2" creationId="{72D75861-10CC-77A8-1366-0D3F8CFC3074}"/>
          </ac:spMkLst>
        </pc:spChg>
      </pc:sldChg>
      <pc:sldChg chg="addSp delSp modSp add mod ord">
        <pc:chgData name="Michael Kuniega" userId="999f7fd1-0dc3-4cba-81fd-6a42a8d75a98" providerId="ADAL" clId="{8718C22F-9078-438C-A44D-7307D81C3101}" dt="2023-01-22T22:16:18.170" v="1163"/>
        <pc:sldMkLst>
          <pc:docMk/>
          <pc:sldMk cId="965778260" sldId="284"/>
        </pc:sldMkLst>
        <pc:spChg chg="add mod">
          <ac:chgData name="Michael Kuniega" userId="999f7fd1-0dc3-4cba-81fd-6a42a8d75a98" providerId="ADAL" clId="{8718C22F-9078-438C-A44D-7307D81C3101}" dt="2023-01-22T22:07:10.488" v="764" actId="1076"/>
          <ac:spMkLst>
            <pc:docMk/>
            <pc:sldMk cId="965778260" sldId="284"/>
            <ac:spMk id="4" creationId="{76E7D7B2-ED09-9704-41E5-C8E09B9134AD}"/>
          </ac:spMkLst>
        </pc:spChg>
        <pc:spChg chg="add mod">
          <ac:chgData name="Michael Kuniega" userId="999f7fd1-0dc3-4cba-81fd-6a42a8d75a98" providerId="ADAL" clId="{8718C22F-9078-438C-A44D-7307D81C3101}" dt="2023-01-22T22:07:05.051" v="763" actId="1076"/>
          <ac:spMkLst>
            <pc:docMk/>
            <pc:sldMk cId="965778260" sldId="284"/>
            <ac:spMk id="6" creationId="{11E49D7C-486E-2683-6DE0-5E7BB1E1ECCE}"/>
          </ac:spMkLst>
        </pc:spChg>
        <pc:spChg chg="del">
          <ac:chgData name="Michael Kuniega" userId="999f7fd1-0dc3-4cba-81fd-6a42a8d75a98" providerId="ADAL" clId="{8718C22F-9078-438C-A44D-7307D81C3101}" dt="2023-01-22T22:04:23.475" v="653" actId="478"/>
          <ac:spMkLst>
            <pc:docMk/>
            <pc:sldMk cId="965778260" sldId="284"/>
            <ac:spMk id="8" creationId="{B317F577-BA28-9744-0117-30B88014BC71}"/>
          </ac:spMkLst>
        </pc:spChg>
        <pc:picChg chg="add mod">
          <ac:chgData name="Michael Kuniega" userId="999f7fd1-0dc3-4cba-81fd-6a42a8d75a98" providerId="ADAL" clId="{8718C22F-9078-438C-A44D-7307D81C3101}" dt="2023-01-22T22:05:36.755" v="657" actId="1076"/>
          <ac:picMkLst>
            <pc:docMk/>
            <pc:sldMk cId="965778260" sldId="284"/>
            <ac:picMk id="3" creationId="{DAA4117F-93BF-7766-1B0E-D1A7E92F543D}"/>
          </ac:picMkLst>
        </pc:picChg>
      </pc:sldChg>
      <pc:sldChg chg="addSp modSp add mod">
        <pc:chgData name="Michael Kuniega" userId="999f7fd1-0dc3-4cba-81fd-6a42a8d75a98" providerId="ADAL" clId="{8718C22F-9078-438C-A44D-7307D81C3101}" dt="2023-01-22T22:41:33.515" v="1172" actId="20577"/>
        <pc:sldMkLst>
          <pc:docMk/>
          <pc:sldMk cId="2790082353" sldId="285"/>
        </pc:sldMkLst>
        <pc:spChg chg="add mod">
          <ac:chgData name="Michael Kuniega" userId="999f7fd1-0dc3-4cba-81fd-6a42a8d75a98" providerId="ADAL" clId="{8718C22F-9078-438C-A44D-7307D81C3101}" dt="2023-01-22T22:11:35.537" v="1028" actId="404"/>
          <ac:spMkLst>
            <pc:docMk/>
            <pc:sldMk cId="2790082353" sldId="285"/>
            <ac:spMk id="2" creationId="{0501E9C5-AC35-1C0E-49D2-4E4F3D25CFCA}"/>
          </ac:spMkLst>
        </pc:spChg>
        <pc:spChg chg="mod">
          <ac:chgData name="Michael Kuniega" userId="999f7fd1-0dc3-4cba-81fd-6a42a8d75a98" providerId="ADAL" clId="{8718C22F-9078-438C-A44D-7307D81C3101}" dt="2023-01-22T22:10:23.039" v="891" actId="20577"/>
          <ac:spMkLst>
            <pc:docMk/>
            <pc:sldMk cId="2790082353" sldId="285"/>
            <ac:spMk id="5" creationId="{726F76E5-165B-72A5-6CDF-1F992F727881}"/>
          </ac:spMkLst>
        </pc:spChg>
        <pc:spChg chg="mod">
          <ac:chgData name="Michael Kuniega" userId="999f7fd1-0dc3-4cba-81fd-6a42a8d75a98" providerId="ADAL" clId="{8718C22F-9078-438C-A44D-7307D81C3101}" dt="2023-01-22T22:41:33.515" v="1172" actId="20577"/>
          <ac:spMkLst>
            <pc:docMk/>
            <pc:sldMk cId="2790082353" sldId="285"/>
            <ac:spMk id="8" creationId="{B317F577-BA28-9744-0117-30B88014BC71}"/>
          </ac:spMkLst>
        </pc:spChg>
      </pc:sldChg>
      <pc:sldChg chg="modSp add">
        <pc:chgData name="Michael Kuniega" userId="999f7fd1-0dc3-4cba-81fd-6a42a8d75a98" providerId="ADAL" clId="{8718C22F-9078-438C-A44D-7307D81C3101}" dt="2023-01-22T22:13:19.342" v="1140" actId="20577"/>
        <pc:sldMkLst>
          <pc:docMk/>
          <pc:sldMk cId="3637535731" sldId="286"/>
        </pc:sldMkLst>
        <pc:spChg chg="mod">
          <ac:chgData name="Michael Kuniega" userId="999f7fd1-0dc3-4cba-81fd-6a42a8d75a98" providerId="ADAL" clId="{8718C22F-9078-438C-A44D-7307D81C3101}" dt="2023-01-22T22:13:19.342" v="1140" actId="20577"/>
          <ac:spMkLst>
            <pc:docMk/>
            <pc:sldMk cId="3637535731" sldId="286"/>
            <ac:spMk id="2" creationId="{72D75861-10CC-77A8-1366-0D3F8CFC3074}"/>
          </ac:spMkLst>
        </pc:spChg>
      </pc:sldChg>
      <pc:sldChg chg="modSp add del">
        <pc:chgData name="Michael Kuniega" userId="999f7fd1-0dc3-4cba-81fd-6a42a8d75a98" providerId="ADAL" clId="{8718C22F-9078-438C-A44D-7307D81C3101}" dt="2023-01-22T23:01:57.723" v="1174" actId="47"/>
        <pc:sldMkLst>
          <pc:docMk/>
          <pc:sldMk cId="670975243" sldId="287"/>
        </pc:sldMkLst>
        <pc:spChg chg="mod">
          <ac:chgData name="Michael Kuniega" userId="999f7fd1-0dc3-4cba-81fd-6a42a8d75a98" providerId="ADAL" clId="{8718C22F-9078-438C-A44D-7307D81C3101}" dt="2023-01-22T22:17:12.886" v="1166" actId="404"/>
          <ac:spMkLst>
            <pc:docMk/>
            <pc:sldMk cId="670975243" sldId="287"/>
            <ac:spMk id="2" creationId="{72D75861-10CC-77A8-1366-0D3F8CFC3074}"/>
          </ac:spMkLst>
        </pc:spChg>
      </pc:sldChg>
      <pc:sldChg chg="addSp delSp modSp add mod">
        <pc:chgData name="Michael Kuniega" userId="999f7fd1-0dc3-4cba-81fd-6a42a8d75a98" providerId="ADAL" clId="{8718C22F-9078-438C-A44D-7307D81C3101}" dt="2023-01-22T23:04:49.778" v="1202"/>
        <pc:sldMkLst>
          <pc:docMk/>
          <pc:sldMk cId="665886356" sldId="288"/>
        </pc:sldMkLst>
        <pc:spChg chg="mod">
          <ac:chgData name="Michael Kuniega" userId="999f7fd1-0dc3-4cba-81fd-6a42a8d75a98" providerId="ADAL" clId="{8718C22F-9078-438C-A44D-7307D81C3101}" dt="2023-01-22T23:02:16.438" v="1175" actId="1076"/>
          <ac:spMkLst>
            <pc:docMk/>
            <pc:sldMk cId="665886356" sldId="288"/>
            <ac:spMk id="41" creationId="{FD2EF6F6-B0C3-3D3C-3BDB-AFFFFB4909DD}"/>
          </ac:spMkLst>
        </pc:spChg>
        <pc:grpChg chg="del mod">
          <ac:chgData name="Michael Kuniega" userId="999f7fd1-0dc3-4cba-81fd-6a42a8d75a98" providerId="ADAL" clId="{8718C22F-9078-438C-A44D-7307D81C3101}" dt="2023-01-22T23:04:49.778" v="1196"/>
          <ac:grpSpMkLst>
            <pc:docMk/>
            <pc:sldMk cId="665886356" sldId="288"/>
            <ac:grpSpMk id="7" creationId="{266D0551-AB75-A37A-0E7A-E7E85B36B9DD}"/>
          </ac:grpSpMkLst>
        </pc:grpChg>
        <pc:grpChg chg="del mod">
          <ac:chgData name="Michael Kuniega" userId="999f7fd1-0dc3-4cba-81fd-6a42a8d75a98" providerId="ADAL" clId="{8718C22F-9078-438C-A44D-7307D81C3101}" dt="2023-01-22T23:04:44.858" v="1190"/>
          <ac:grpSpMkLst>
            <pc:docMk/>
            <pc:sldMk cId="665886356" sldId="288"/>
            <ac:grpSpMk id="13" creationId="{21585B9C-2CCC-EAB5-BDC7-EE6958072E24}"/>
          </ac:grpSpMkLst>
        </pc:grpChg>
        <pc:grpChg chg="del mod">
          <ac:chgData name="Michael Kuniega" userId="999f7fd1-0dc3-4cba-81fd-6a42a8d75a98" providerId="ADAL" clId="{8718C22F-9078-438C-A44D-7307D81C3101}" dt="2023-01-22T23:04:49.778" v="1200"/>
          <ac:grpSpMkLst>
            <pc:docMk/>
            <pc:sldMk cId="665886356" sldId="288"/>
            <ac:grpSpMk id="17" creationId="{1D17518A-E907-FB41-C730-65A8537F5DCC}"/>
          </ac:grpSpMkLst>
        </pc:grpChg>
        <pc:inkChg chg="add del mod">
          <ac:chgData name="Michael Kuniega" userId="999f7fd1-0dc3-4cba-81fd-6a42a8d75a98" providerId="ADAL" clId="{8718C22F-9078-438C-A44D-7307D81C3101}" dt="2023-01-22T23:04:49.778" v="1191"/>
          <ac:inkMkLst>
            <pc:docMk/>
            <pc:sldMk cId="665886356" sldId="288"/>
            <ac:inkMk id="3" creationId="{352B9D74-BD6D-7D43-157D-75149B91CC20}"/>
          </ac:inkMkLst>
        </pc:inkChg>
        <pc:inkChg chg="add del mod">
          <ac:chgData name="Michael Kuniega" userId="999f7fd1-0dc3-4cba-81fd-6a42a8d75a98" providerId="ADAL" clId="{8718C22F-9078-438C-A44D-7307D81C3101}" dt="2023-01-22T23:04:49.778" v="1202"/>
          <ac:inkMkLst>
            <pc:docMk/>
            <pc:sldMk cId="665886356" sldId="288"/>
            <ac:inkMk id="4" creationId="{A3770335-566D-A174-34A3-E6504C6ABB43}"/>
          </ac:inkMkLst>
        </pc:inkChg>
        <pc:inkChg chg="add del mod">
          <ac:chgData name="Michael Kuniega" userId="999f7fd1-0dc3-4cba-81fd-6a42a8d75a98" providerId="ADAL" clId="{8718C22F-9078-438C-A44D-7307D81C3101}" dt="2023-01-22T23:04:49.778" v="1196"/>
          <ac:inkMkLst>
            <pc:docMk/>
            <pc:sldMk cId="665886356" sldId="288"/>
            <ac:inkMk id="5" creationId="{D8017DCF-F99F-C57C-030B-2E9789E8FB08}"/>
          </ac:inkMkLst>
        </pc:inkChg>
        <pc:inkChg chg="add del mod">
          <ac:chgData name="Michael Kuniega" userId="999f7fd1-0dc3-4cba-81fd-6a42a8d75a98" providerId="ADAL" clId="{8718C22F-9078-438C-A44D-7307D81C3101}" dt="2023-01-22T23:04:49.778" v="1194"/>
          <ac:inkMkLst>
            <pc:docMk/>
            <pc:sldMk cId="665886356" sldId="288"/>
            <ac:inkMk id="6" creationId="{91A58B49-972B-E300-F3F5-7E3B5B6C1757}"/>
          </ac:inkMkLst>
        </pc:inkChg>
        <pc:inkChg chg="add del mod">
          <ac:chgData name="Michael Kuniega" userId="999f7fd1-0dc3-4cba-81fd-6a42a8d75a98" providerId="ADAL" clId="{8718C22F-9078-438C-A44D-7307D81C3101}" dt="2023-01-22T23:04:49.778" v="1199"/>
          <ac:inkMkLst>
            <pc:docMk/>
            <pc:sldMk cId="665886356" sldId="288"/>
            <ac:inkMk id="8" creationId="{8DBBB1A3-6F27-C000-BD0E-38BBE0AA8662}"/>
          </ac:inkMkLst>
        </pc:inkChg>
        <pc:inkChg chg="add del mod">
          <ac:chgData name="Michael Kuniega" userId="999f7fd1-0dc3-4cba-81fd-6a42a8d75a98" providerId="ADAL" clId="{8718C22F-9078-438C-A44D-7307D81C3101}" dt="2023-01-22T23:04:49.778" v="1195"/>
          <ac:inkMkLst>
            <pc:docMk/>
            <pc:sldMk cId="665886356" sldId="288"/>
            <ac:inkMk id="9" creationId="{FD840F0C-9F96-681E-BED1-C5DAB5BA8040}"/>
          </ac:inkMkLst>
        </pc:inkChg>
        <pc:inkChg chg="add del mod">
          <ac:chgData name="Michael Kuniega" userId="999f7fd1-0dc3-4cba-81fd-6a42a8d75a98" providerId="ADAL" clId="{8718C22F-9078-438C-A44D-7307D81C3101}" dt="2023-01-22T23:04:49.778" v="1197"/>
          <ac:inkMkLst>
            <pc:docMk/>
            <pc:sldMk cId="665886356" sldId="288"/>
            <ac:inkMk id="10" creationId="{69855E13-9CA8-6024-F434-2F51B896976A}"/>
          </ac:inkMkLst>
        </pc:inkChg>
        <pc:inkChg chg="add del mod">
          <ac:chgData name="Michael Kuniega" userId="999f7fd1-0dc3-4cba-81fd-6a42a8d75a98" providerId="ADAL" clId="{8718C22F-9078-438C-A44D-7307D81C3101}" dt="2023-01-22T23:04:49.778" v="1193"/>
          <ac:inkMkLst>
            <pc:docMk/>
            <pc:sldMk cId="665886356" sldId="288"/>
            <ac:inkMk id="11" creationId="{8E1A8CEF-B4E8-85C3-C8D5-2A97B18130D2}"/>
          </ac:inkMkLst>
        </pc:inkChg>
        <pc:inkChg chg="add del mod">
          <ac:chgData name="Michael Kuniega" userId="999f7fd1-0dc3-4cba-81fd-6a42a8d75a98" providerId="ADAL" clId="{8718C22F-9078-438C-A44D-7307D81C3101}" dt="2023-01-22T23:04:49.778" v="1200"/>
          <ac:inkMkLst>
            <pc:docMk/>
            <pc:sldMk cId="665886356" sldId="288"/>
            <ac:inkMk id="12" creationId="{CE4DB0F3-4D2D-A0D2-22AA-98F8FB926CCF}"/>
          </ac:inkMkLst>
        </pc:inkChg>
        <pc:inkChg chg="add del mod">
          <ac:chgData name="Michael Kuniega" userId="999f7fd1-0dc3-4cba-81fd-6a42a8d75a98" providerId="ADAL" clId="{8718C22F-9078-438C-A44D-7307D81C3101}" dt="2023-01-22T23:04:49.778" v="1201"/>
          <ac:inkMkLst>
            <pc:docMk/>
            <pc:sldMk cId="665886356" sldId="288"/>
            <ac:inkMk id="14" creationId="{A86D763F-7EC4-0D44-1343-33CDE4ECB3F4}"/>
          </ac:inkMkLst>
        </pc:inkChg>
        <pc:inkChg chg="add del mod">
          <ac:chgData name="Michael Kuniega" userId="999f7fd1-0dc3-4cba-81fd-6a42a8d75a98" providerId="ADAL" clId="{8718C22F-9078-438C-A44D-7307D81C3101}" dt="2023-01-22T23:04:49.778" v="1192"/>
          <ac:inkMkLst>
            <pc:docMk/>
            <pc:sldMk cId="665886356" sldId="288"/>
            <ac:inkMk id="15" creationId="{B13D4974-0425-8ADB-030F-3F95AC54B97A}"/>
          </ac:inkMkLst>
        </pc:inkChg>
        <pc:inkChg chg="add del mod">
          <ac:chgData name="Michael Kuniega" userId="999f7fd1-0dc3-4cba-81fd-6a42a8d75a98" providerId="ADAL" clId="{8718C22F-9078-438C-A44D-7307D81C3101}" dt="2023-01-22T23:04:49.778" v="1198"/>
          <ac:inkMkLst>
            <pc:docMk/>
            <pc:sldMk cId="665886356" sldId="288"/>
            <ac:inkMk id="16" creationId="{108A04E0-B369-8F93-D6E1-2D3F1071641F}"/>
          </ac:inkMkLst>
        </pc:ink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848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887539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2441271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B40ED7-6C53-4223-B469-7D400FDEC16D}"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609505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B40ED7-6C53-4223-B469-7D400FDEC16D}" type="datetimeFigureOut">
              <a:rPr lang="en-US" smtClean="0"/>
              <a:t>1/22/2023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644FE5-FE22-46F6-8DC6-20B117E1877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799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B40ED7-6C53-4223-B469-7D400FDEC16D}"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2526735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B40ED7-6C53-4223-B469-7D400FDEC16D}" type="datetimeFigureOut">
              <a:rPr lang="en-US" smtClean="0"/>
              <a:t>1/22/2023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323127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B40ED7-6C53-4223-B469-7D400FDEC16D}" type="datetimeFigureOut">
              <a:rPr lang="en-US" smtClean="0"/>
              <a:t>1/22/2023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1212628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4B40ED7-6C53-4223-B469-7D400FDEC16D}" type="datetimeFigureOut">
              <a:rPr lang="en-US" smtClean="0"/>
              <a:t>1/22/2023</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638086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4B40ED7-6C53-4223-B469-7D400FDEC16D}" type="datetimeFigureOut">
              <a:rPr lang="en-US" smtClean="0"/>
              <a:t>1/22/2023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5644FE5-FE22-46F6-8DC6-20B117E1877B}" type="slidenum">
              <a:rPr lang="en-US" smtClean="0"/>
              <a:t>‹#›</a:t>
            </a:fld>
            <a:endParaRPr lang="en-US"/>
          </a:p>
        </p:txBody>
      </p:sp>
    </p:spTree>
    <p:extLst>
      <p:ext uri="{BB962C8B-B14F-4D97-AF65-F5344CB8AC3E}">
        <p14:creationId xmlns:p14="http://schemas.microsoft.com/office/powerpoint/2010/main" val="1988953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4B40ED7-6C53-4223-B469-7D400FDEC16D}" type="datetimeFigureOut">
              <a:rPr lang="en-US" smtClean="0"/>
              <a:t>1/22/2023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644FE5-FE22-46F6-8DC6-20B117E1877B}" type="slidenum">
              <a:rPr lang="en-US" smtClean="0"/>
              <a:t>‹#›</a:t>
            </a:fld>
            <a:endParaRPr lang="en-US"/>
          </a:p>
        </p:txBody>
      </p:sp>
    </p:spTree>
    <p:extLst>
      <p:ext uri="{BB962C8B-B14F-4D97-AF65-F5344CB8AC3E}">
        <p14:creationId xmlns:p14="http://schemas.microsoft.com/office/powerpoint/2010/main" val="598912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4B40ED7-6C53-4223-B469-7D400FDEC16D}" type="datetimeFigureOut">
              <a:rPr lang="en-US" smtClean="0"/>
              <a:t>1/22/2023</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5644FE5-FE22-46F6-8DC6-20B117E1877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6007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6000"/>
                <a:shade val="99000"/>
                <a:satMod val="140000"/>
              </a:schemeClr>
            </a:gs>
            <a:gs pos="65000">
              <a:schemeClr val="bg1">
                <a:tint val="100000"/>
                <a:shade val="80000"/>
                <a:satMod val="130000"/>
              </a:schemeClr>
            </a:gs>
            <a:gs pos="100000">
              <a:schemeClr val="bg1">
                <a:tint val="100000"/>
                <a:shade val="48000"/>
                <a:satMod val="120000"/>
              </a:schemeClr>
            </a:gs>
          </a:gsLst>
          <a:lin ang="16200000" scaled="0"/>
        </a:gradFill>
        <a:effectLst/>
      </p:bgPr>
    </p:bg>
    <p:spTree>
      <p:nvGrpSpPr>
        <p:cNvPr id="1" name=""/>
        <p:cNvGrpSpPr/>
        <p:nvPr/>
      </p:nvGrpSpPr>
      <p:grpSpPr>
        <a:xfrm>
          <a:off x="0" y="0"/>
          <a:ext cx="0" cy="0"/>
          <a:chOff x="0" y="0"/>
          <a:chExt cx="0" cy="0"/>
        </a:xfrm>
      </p:grpSpPr>
      <p:pic>
        <p:nvPicPr>
          <p:cNvPr id="48" name="Picture 6">
            <a:extLst>
              <a:ext uri="{FF2B5EF4-FFF2-40B4-BE49-F238E27FC236}">
                <a16:creationId xmlns:a16="http://schemas.microsoft.com/office/drawing/2014/main" id="{3E23A428-A343-057F-89A6-039AA55C3FBA}"/>
              </a:ext>
            </a:extLst>
          </p:cNvPr>
          <p:cNvPicPr>
            <a:picLocks noChangeAspect="1"/>
          </p:cNvPicPr>
          <p:nvPr/>
        </p:nvPicPr>
        <p:blipFill rotWithShape="1">
          <a:blip r:embed="rId2">
            <a:alphaModFix amt="35000"/>
          </a:blip>
          <a:srcRect/>
          <a:stretch/>
        </p:blipFill>
        <p:spPr>
          <a:xfrm>
            <a:off x="20" y="10"/>
            <a:ext cx="12191980" cy="6857990"/>
          </a:xfrm>
          <a:prstGeom prst="rect">
            <a:avLst/>
          </a:prstGeom>
        </p:spPr>
      </p:pic>
      <p:sp>
        <p:nvSpPr>
          <p:cNvPr id="4" name="TextBox 3">
            <a:extLst>
              <a:ext uri="{FF2B5EF4-FFF2-40B4-BE49-F238E27FC236}">
                <a16:creationId xmlns:a16="http://schemas.microsoft.com/office/drawing/2014/main" id="{582BCDDF-831B-E125-2B39-D345DBBF73B6}"/>
              </a:ext>
            </a:extLst>
          </p:cNvPr>
          <p:cNvSpPr txBox="1"/>
          <p:nvPr/>
        </p:nvSpPr>
        <p:spPr>
          <a:xfrm>
            <a:off x="1097280" y="758952"/>
            <a:ext cx="10058400" cy="3566160"/>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Chapter </a:t>
            </a:r>
            <a:r>
              <a:rPr lang="en-US" sz="8000" b="1" spc="-50" dirty="0">
                <a:solidFill>
                  <a:srgbClr val="FFFFFF"/>
                </a:solidFill>
                <a:effectLst>
                  <a:outerShdw blurRad="38100" dist="38100" dir="2700000" algn="tl">
                    <a:srgbClr val="000000">
                      <a:alpha val="43137"/>
                    </a:srgbClr>
                  </a:outerShdw>
                </a:effectLst>
                <a:latin typeface="Calibri Light" panose="020F0302020204030204"/>
              </a:rPr>
              <a:t>3</a:t>
            </a: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.4:</a:t>
            </a:r>
          </a:p>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sz="8000" b="1" i="0" u="none" strike="noStrike" kern="1200" cap="none" spc="-50" normalizeH="0" baseline="0" noProof="0" dirty="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Concavity and The Second Derivative Test</a:t>
            </a:r>
          </a:p>
        </p:txBody>
      </p:sp>
      <p:sp>
        <p:nvSpPr>
          <p:cNvPr id="5" name="TextBox 4">
            <a:extLst>
              <a:ext uri="{FF2B5EF4-FFF2-40B4-BE49-F238E27FC236}">
                <a16:creationId xmlns:a16="http://schemas.microsoft.com/office/drawing/2014/main" id="{AC055851-2E71-FD7A-E58F-DD1DA70E9EFD}"/>
              </a:ext>
            </a:extLst>
          </p:cNvPr>
          <p:cNvSpPr txBox="1"/>
          <p:nvPr/>
        </p:nvSpPr>
        <p:spPr>
          <a:xfrm>
            <a:off x="1100051" y="4455621"/>
            <a:ext cx="10058400" cy="1143000"/>
          </a:xfrm>
          <a:prstGeom prst="rect">
            <a:avLst/>
          </a:prstGeom>
        </p:spPr>
        <p:txBody>
          <a:bodyPr vert="horz" lIns="91440" tIns="45720" rIns="91440" bIns="45720" rtlCol="0">
            <a:normAutofit/>
          </a:bodyPr>
          <a:lstStyle/>
          <a:p>
            <a:pPr marL="0" marR="0" lvl="0" indent="0" algn="l" defTabSz="914400" rtl="0" eaLnBrk="1" fontAlgn="auto" latinLnBrk="0" hangingPunct="1">
              <a:lnSpc>
                <a:spcPct val="90000"/>
              </a:lnSpc>
              <a:spcBef>
                <a:spcPts val="1200"/>
              </a:spcBef>
              <a:spcAft>
                <a:spcPts val="200"/>
              </a:spcAft>
              <a:buClr>
                <a:srgbClr val="99CB38"/>
              </a:buClr>
              <a:buSzPct val="100000"/>
              <a:buFontTx/>
              <a:buNone/>
              <a:tabLst/>
              <a:defRPr/>
            </a:pPr>
            <a:r>
              <a:rPr kumimoji="0" lang="en-US" sz="2400" b="1" i="0" u="none" strike="noStrike" kern="1200" cap="all" spc="200" normalizeH="0" baseline="0" noProof="0">
                <a:ln>
                  <a:noFill/>
                </a:ln>
                <a:solidFill>
                  <a:srgbClr val="FFFFFF"/>
                </a:solidFill>
                <a:effectLst>
                  <a:outerShdw blurRad="38100" dist="38100" dir="2700000" algn="tl">
                    <a:srgbClr val="000000">
                      <a:alpha val="43137"/>
                    </a:srgbClr>
                  </a:outerShdw>
                </a:effectLst>
                <a:uLnTx/>
                <a:uFillTx/>
                <a:latin typeface="Calibri Light" panose="020F0302020204030204"/>
                <a:ea typeface="+mn-ea"/>
                <a:cs typeface="+mn-cs"/>
              </a:rPr>
              <a:t>HONORS CALCULUS/CALCULUS</a:t>
            </a:r>
          </a:p>
        </p:txBody>
      </p:sp>
      <p:cxnSp>
        <p:nvCxnSpPr>
          <p:cNvPr id="49" name="Straight Connector 10">
            <a:extLst>
              <a:ext uri="{FF2B5EF4-FFF2-40B4-BE49-F238E27FC236}">
                <a16:creationId xmlns:a16="http://schemas.microsoft.com/office/drawing/2014/main" id="{E14BE1C0-923F-4557-952F-150367D02FE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50" name="Rectangle 12">
            <a:extLst>
              <a:ext uri="{FF2B5EF4-FFF2-40B4-BE49-F238E27FC236}">
                <a16:creationId xmlns:a16="http://schemas.microsoft.com/office/drawing/2014/main" id="{BF1A0E2E-CDD4-46BC-BDBB-D276E34670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1" name="Rectangle 14">
            <a:extLst>
              <a:ext uri="{FF2B5EF4-FFF2-40B4-BE49-F238E27FC236}">
                <a16:creationId xmlns:a16="http://schemas.microsoft.com/office/drawing/2014/main" id="{8F2A5265-B923-4C48-AB84-FC98FD2024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257809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0" y="0"/>
            <a:ext cx="12192000" cy="923330"/>
          </a:xfrm>
          <a:prstGeom prst="rect">
            <a:avLst/>
          </a:prstGeom>
          <a:noFill/>
        </p:spPr>
        <p:txBody>
          <a:bodyPr wrap="square" rtlCol="0">
            <a:spAutoFit/>
          </a:bodyPr>
          <a:lstStyle/>
          <a:p>
            <a:pPr algn="ctr"/>
            <a:r>
              <a:rPr lang="en-US" sz="5400" b="1" u="sng" dirty="0">
                <a:effectLst>
                  <a:outerShdw blurRad="38100" dist="38100" dir="2700000" algn="tl">
                    <a:srgbClr val="000000">
                      <a:alpha val="43137"/>
                    </a:srgbClr>
                  </a:outerShdw>
                </a:effectLst>
              </a:rPr>
              <a:t>The Second Derivative Test For Concavity</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317F577-BA28-9744-0117-30B88014BC71}"/>
                  </a:ext>
                </a:extLst>
              </p:cNvPr>
              <p:cNvSpPr txBox="1"/>
              <p:nvPr/>
            </p:nvSpPr>
            <p:spPr>
              <a:xfrm>
                <a:off x="221511" y="923330"/>
                <a:ext cx="11748977" cy="3385542"/>
              </a:xfrm>
              <a:prstGeom prst="rect">
                <a:avLst/>
              </a:prstGeom>
              <a:noFill/>
            </p:spPr>
            <p:txBody>
              <a:bodyPr wrap="square" rtlCol="0">
                <a:spAutoFit/>
              </a:bodyPr>
              <a:lstStyle/>
              <a:p>
                <a:pPr marL="742950" indent="-742950">
                  <a:buFont typeface="+mj-lt"/>
                  <a:buAutoNum type="arabicPeriod"/>
                </a:pPr>
                <a:r>
                  <a:rPr lang="en-US" sz="4000" b="1" dirty="0">
                    <a:effectLst>
                      <a:outerShdw blurRad="38100" dist="38100" dir="2700000" algn="tl">
                        <a:srgbClr val="000000">
                          <a:alpha val="43137"/>
                        </a:srgbClr>
                      </a:outerShdw>
                    </a:effectLst>
                  </a:rPr>
                  <a:t>If </a:t>
                </a:r>
                <a14:m>
                  <m:oMath xmlns:m="http://schemas.openxmlformats.org/officeDocument/2006/math">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𝒇</m:t>
                        </m:r>
                      </m:e>
                      <m:sup>
                        <m:r>
                          <a:rPr lang="en-US" sz="40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&gt;</m:t>
                    </m:r>
                    <m:r>
                      <a:rPr lang="en-US" sz="4000" b="1" i="1" smtClean="0">
                        <a:effectLst>
                          <a:outerShdw blurRad="38100" dist="38100" dir="2700000" algn="tl">
                            <a:srgbClr val="000000">
                              <a:alpha val="43137"/>
                            </a:srgbClr>
                          </a:outerShdw>
                        </a:effectLst>
                        <a:latin typeface="Cambria Math" panose="02040503050406030204" pitchFamily="18" charset="0"/>
                      </a:rPr>
                      <m:t>𝟎</m:t>
                    </m:r>
                  </m:oMath>
                </a14:m>
                <a:r>
                  <a:rPr lang="en-US" sz="4000" b="1" dirty="0">
                    <a:effectLst>
                      <a:outerShdw blurRad="38100" dist="38100" dir="2700000" algn="tl">
                        <a:srgbClr val="000000">
                          <a:alpha val="43137"/>
                        </a:srgbClr>
                      </a:outerShdw>
                    </a:effectLst>
                  </a:rPr>
                  <a:t> for all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𝒙</m:t>
                    </m:r>
                    <m:r>
                      <a:rPr lang="en-US" sz="40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𝑰</m:t>
                    </m:r>
                  </m:oMath>
                </a14:m>
                <a:r>
                  <a:rPr lang="en-US" sz="4000" b="1" dirty="0">
                    <a:effectLst>
                      <a:outerShdw blurRad="38100" dist="38100" dir="2700000" algn="tl">
                        <a:srgbClr val="000000">
                          <a:alpha val="43137"/>
                        </a:srgbClr>
                      </a:outerShdw>
                    </a:effectLst>
                  </a:rPr>
                  <a:t>, then </a:t>
                </a:r>
                <a:r>
                  <a:rPr lang="en-US" sz="4000" b="1" i="1" dirty="0">
                    <a:effectLst>
                      <a:outerShdw blurRad="38100" dist="38100" dir="2700000" algn="tl">
                        <a:srgbClr val="000000">
                          <a:alpha val="43137"/>
                        </a:srgbClr>
                      </a:outerShdw>
                    </a:effectLst>
                  </a:rPr>
                  <a:t>f</a:t>
                </a:r>
                <a:r>
                  <a:rPr lang="en-US" sz="4000" b="1" dirty="0">
                    <a:effectLst>
                      <a:outerShdw blurRad="38100" dist="38100" dir="2700000" algn="tl">
                        <a:srgbClr val="000000">
                          <a:alpha val="43137"/>
                        </a:srgbClr>
                      </a:outerShdw>
                    </a:effectLst>
                  </a:rPr>
                  <a:t> is concave up.</a:t>
                </a: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endParaRPr lang="en-US" sz="2000" b="1" dirty="0">
                  <a:effectLst>
                    <a:outerShdw blurRad="38100" dist="38100" dir="2700000" algn="tl">
                      <a:srgbClr val="000000">
                        <a:alpha val="43137"/>
                      </a:srgbClr>
                    </a:outerShdw>
                  </a:effectLst>
                </a:endParaRPr>
              </a:p>
              <a:p>
                <a:pPr marL="742950" indent="-742950">
                  <a:buFont typeface="+mj-lt"/>
                  <a:buAutoNum type="arabicPeriod"/>
                </a:pPr>
                <a:r>
                  <a:rPr lang="en-US" sz="4000" b="1" dirty="0">
                    <a:effectLst>
                      <a:outerShdw blurRad="38100" dist="38100" dir="2700000" algn="tl">
                        <a:srgbClr val="000000">
                          <a:alpha val="43137"/>
                        </a:srgbClr>
                      </a:outerShdw>
                    </a:effectLst>
                  </a:rPr>
                  <a:t>If </a:t>
                </a:r>
                <a14:m>
                  <m:oMath xmlns:m="http://schemas.openxmlformats.org/officeDocument/2006/math">
                    <m:sSup>
                      <m:sSupPr>
                        <m:ctrlPr>
                          <a:rPr lang="en-US" sz="4000" b="1" i="1">
                            <a:effectLst>
                              <a:outerShdw blurRad="38100" dist="38100" dir="2700000" algn="tl">
                                <a:srgbClr val="000000">
                                  <a:alpha val="43137"/>
                                </a:srgbClr>
                              </a:outerShdw>
                            </a:effectLst>
                            <a:latin typeface="Cambria Math" panose="02040503050406030204" pitchFamily="18" charset="0"/>
                          </a:rPr>
                        </m:ctrlPr>
                      </m:sSupPr>
                      <m:e>
                        <m:r>
                          <a:rPr lang="en-US" sz="4000" b="1" i="1">
                            <a:effectLst>
                              <a:outerShdw blurRad="38100" dist="38100" dir="2700000" algn="tl">
                                <a:srgbClr val="000000">
                                  <a:alpha val="43137"/>
                                </a:srgbClr>
                              </a:outerShdw>
                            </a:effectLst>
                            <a:latin typeface="Cambria Math" panose="02040503050406030204" pitchFamily="18" charset="0"/>
                          </a:rPr>
                          <m:t>𝒇</m:t>
                        </m:r>
                      </m:e>
                      <m:sup>
                        <m:r>
                          <a:rPr lang="en-US" sz="4000" b="1" i="1">
                            <a:effectLst>
                              <a:outerShdw blurRad="38100" dist="38100" dir="2700000" algn="tl">
                                <a:srgbClr val="000000">
                                  <a:alpha val="43137"/>
                                </a:srgbClr>
                              </a:outerShdw>
                            </a:effectLst>
                            <a:latin typeface="Cambria Math" panose="02040503050406030204" pitchFamily="18" charset="0"/>
                          </a:rPr>
                          <m:t>′′</m:t>
                        </m:r>
                      </m:sup>
                    </m:sSup>
                    <m:d>
                      <m:dPr>
                        <m:ctrlPr>
                          <a:rPr lang="en-US" sz="4000" b="1" i="1">
                            <a:effectLst>
                              <a:outerShdw blurRad="38100" dist="38100" dir="2700000" algn="tl">
                                <a:srgbClr val="000000">
                                  <a:alpha val="43137"/>
                                </a:srgbClr>
                              </a:outerShdw>
                            </a:effectLst>
                            <a:latin typeface="Cambria Math" panose="02040503050406030204" pitchFamily="18" charset="0"/>
                          </a:rPr>
                        </m:ctrlPr>
                      </m:dPr>
                      <m:e>
                        <m:r>
                          <a:rPr lang="en-US" sz="4000" b="1" i="1">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&lt;</m:t>
                    </m:r>
                    <m:r>
                      <a:rPr lang="en-US" sz="4000" b="1" i="1">
                        <a:effectLst>
                          <a:outerShdw blurRad="38100" dist="38100" dir="2700000" algn="tl">
                            <a:srgbClr val="000000">
                              <a:alpha val="43137"/>
                            </a:srgbClr>
                          </a:outerShdw>
                        </a:effectLst>
                        <a:latin typeface="Cambria Math" panose="02040503050406030204" pitchFamily="18" charset="0"/>
                      </a:rPr>
                      <m:t>𝟎</m:t>
                    </m:r>
                  </m:oMath>
                </a14:m>
                <a:r>
                  <a:rPr lang="en-US" sz="4000" b="1" dirty="0">
                    <a:effectLst>
                      <a:outerShdw blurRad="38100" dist="38100" dir="2700000" algn="tl">
                        <a:srgbClr val="000000">
                          <a:alpha val="43137"/>
                        </a:srgbClr>
                      </a:outerShdw>
                    </a:effectLst>
                  </a:rPr>
                  <a:t> for all </a:t>
                </a:r>
                <a14:m>
                  <m:oMath xmlns:m="http://schemas.openxmlformats.org/officeDocument/2006/math">
                    <m:r>
                      <a:rPr lang="en-US" sz="4000" b="1" i="1">
                        <a:effectLst>
                          <a:outerShdw blurRad="38100" dist="38100" dir="2700000" algn="tl">
                            <a:srgbClr val="000000">
                              <a:alpha val="43137"/>
                            </a:srgbClr>
                          </a:outerShdw>
                        </a:effectLst>
                        <a:latin typeface="Cambria Math" panose="02040503050406030204" pitchFamily="18" charset="0"/>
                      </a:rPr>
                      <m:t>𝒙</m:t>
                    </m:r>
                    <m:r>
                      <a:rPr lang="en-US" sz="4000" b="1"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m:t>
                    </m:r>
                    <m:r>
                      <a:rPr lang="en-US" sz="4000" b="1" i="1">
                        <a:effectLst>
                          <a:outerShdw blurRad="38100" dist="38100" dir="2700000" algn="tl">
                            <a:srgbClr val="000000">
                              <a:alpha val="43137"/>
                            </a:srgbClr>
                          </a:outerShdw>
                        </a:effectLst>
                        <a:latin typeface="Cambria Math" panose="02040503050406030204" pitchFamily="18" charset="0"/>
                        <a:ea typeface="Cambria Math" panose="02040503050406030204" pitchFamily="18" charset="0"/>
                      </a:rPr>
                      <m:t>𝑰</m:t>
                    </m:r>
                  </m:oMath>
                </a14:m>
                <a:r>
                  <a:rPr lang="en-US" sz="4000" b="1" dirty="0">
                    <a:effectLst>
                      <a:outerShdw blurRad="38100" dist="38100" dir="2700000" algn="tl">
                        <a:srgbClr val="000000">
                          <a:alpha val="43137"/>
                        </a:srgbClr>
                      </a:outerShdw>
                    </a:effectLst>
                  </a:rPr>
                  <a:t>, then </a:t>
                </a:r>
                <a:r>
                  <a:rPr lang="en-US" sz="4000" b="1" i="1" dirty="0">
                    <a:effectLst>
                      <a:outerShdw blurRad="38100" dist="38100" dir="2700000" algn="tl">
                        <a:srgbClr val="000000">
                          <a:alpha val="43137"/>
                        </a:srgbClr>
                      </a:outerShdw>
                    </a:effectLst>
                  </a:rPr>
                  <a:t>f</a:t>
                </a:r>
                <a:r>
                  <a:rPr lang="en-US" sz="4000" b="1" dirty="0">
                    <a:effectLst>
                      <a:outerShdw blurRad="38100" dist="38100" dir="2700000" algn="tl">
                        <a:srgbClr val="000000">
                          <a:alpha val="43137"/>
                        </a:srgbClr>
                      </a:outerShdw>
                    </a:effectLst>
                  </a:rPr>
                  <a:t> is concave down.</a:t>
                </a:r>
              </a:p>
              <a:p>
                <a:endParaRPr lang="en-US" sz="1400" b="1" dirty="0">
                  <a:effectLst>
                    <a:outerShdw blurRad="38100" dist="38100" dir="2700000" algn="tl">
                      <a:srgbClr val="000000">
                        <a:alpha val="43137"/>
                      </a:srgbClr>
                    </a:outerShdw>
                  </a:effectLst>
                </a:endParaRPr>
              </a:p>
            </p:txBody>
          </p:sp>
        </mc:Choice>
        <mc:Fallback xmlns="">
          <p:sp>
            <p:nvSpPr>
              <p:cNvPr id="8" name="TextBox 7">
                <a:extLst>
                  <a:ext uri="{FF2B5EF4-FFF2-40B4-BE49-F238E27FC236}">
                    <a16:creationId xmlns:a16="http://schemas.microsoft.com/office/drawing/2014/main" id="{B317F577-BA28-9744-0117-30B88014BC71}"/>
                  </a:ext>
                </a:extLst>
              </p:cNvPr>
              <p:cNvSpPr txBox="1">
                <a:spLocks noRot="1" noChangeAspect="1" noMove="1" noResize="1" noEditPoints="1" noAdjustHandles="1" noChangeArrowheads="1" noChangeShapeType="1" noTextEdit="1"/>
              </p:cNvSpPr>
              <p:nvPr/>
            </p:nvSpPr>
            <p:spPr>
              <a:xfrm>
                <a:off x="221511" y="923330"/>
                <a:ext cx="11748977" cy="3385542"/>
              </a:xfrm>
              <a:prstGeom prst="rect">
                <a:avLst/>
              </a:prstGeom>
              <a:blipFill>
                <a:blip r:embed="rId2"/>
                <a:stretch>
                  <a:fillRect l="-1919" t="-3597" b="-1799"/>
                </a:stretch>
              </a:blipFill>
            </p:spPr>
            <p:txBody>
              <a:bodyPr/>
              <a:lstStyle/>
              <a:p>
                <a:r>
                  <a:rPr lang="en-US">
                    <a:noFill/>
                  </a:rPr>
                  <a:t> </a:t>
                </a:r>
              </a:p>
            </p:txBody>
          </p:sp>
        </mc:Fallback>
      </mc:AlternateContent>
    </p:spTree>
    <p:extLst>
      <p:ext uri="{BB962C8B-B14F-4D97-AF65-F5344CB8AC3E}">
        <p14:creationId xmlns:p14="http://schemas.microsoft.com/office/powerpoint/2010/main" val="838632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0" y="0"/>
            <a:ext cx="12192000" cy="923330"/>
          </a:xfrm>
          <a:prstGeom prst="rect">
            <a:avLst/>
          </a:prstGeom>
          <a:noFill/>
        </p:spPr>
        <p:txBody>
          <a:bodyPr wrap="square" rtlCol="0">
            <a:spAutoFit/>
          </a:bodyPr>
          <a:lstStyle/>
          <a:p>
            <a:pPr algn="ctr"/>
            <a:r>
              <a:rPr lang="en-US" sz="5400" b="1" u="sng" dirty="0">
                <a:effectLst>
                  <a:outerShdw blurRad="38100" dist="38100" dir="2700000" algn="tl">
                    <a:srgbClr val="000000">
                      <a:alpha val="43137"/>
                    </a:srgbClr>
                  </a:outerShdw>
                </a:effectLst>
              </a:rPr>
              <a:t>The Second Derivative Test For Concavity</a:t>
            </a:r>
          </a:p>
        </p:txBody>
      </p:sp>
      <p:pic>
        <p:nvPicPr>
          <p:cNvPr id="3" name="Picture 2">
            <a:extLst>
              <a:ext uri="{FF2B5EF4-FFF2-40B4-BE49-F238E27FC236}">
                <a16:creationId xmlns:a16="http://schemas.microsoft.com/office/drawing/2014/main" id="{DAA4117F-93BF-7766-1B0E-D1A7E92F543D}"/>
              </a:ext>
            </a:extLst>
          </p:cNvPr>
          <p:cNvPicPr>
            <a:picLocks noChangeAspect="1"/>
          </p:cNvPicPr>
          <p:nvPr/>
        </p:nvPicPr>
        <p:blipFill>
          <a:blip r:embed="rId2"/>
          <a:stretch>
            <a:fillRect/>
          </a:stretch>
        </p:blipFill>
        <p:spPr>
          <a:xfrm>
            <a:off x="589732" y="1176320"/>
            <a:ext cx="4336726" cy="4803914"/>
          </a:xfrm>
          <a:prstGeom prst="rect">
            <a:avLst/>
          </a:prstGeom>
        </p:spPr>
      </p:pic>
      <p:sp>
        <p:nvSpPr>
          <p:cNvPr id="4" name="TextBox 3">
            <a:extLst>
              <a:ext uri="{FF2B5EF4-FFF2-40B4-BE49-F238E27FC236}">
                <a16:creationId xmlns:a16="http://schemas.microsoft.com/office/drawing/2014/main" id="{76E7D7B2-ED09-9704-41E5-C8E09B9134AD}"/>
              </a:ext>
            </a:extLst>
          </p:cNvPr>
          <p:cNvSpPr txBox="1"/>
          <p:nvPr/>
        </p:nvSpPr>
        <p:spPr>
          <a:xfrm>
            <a:off x="5491536" y="1763873"/>
            <a:ext cx="6416211" cy="1077218"/>
          </a:xfrm>
          <a:prstGeom prst="rect">
            <a:avLst/>
          </a:prstGeom>
          <a:noFill/>
        </p:spPr>
        <p:txBody>
          <a:bodyPr wrap="square" rtlCol="0">
            <a:spAutoFit/>
          </a:bodyPr>
          <a:lstStyle/>
          <a:p>
            <a:r>
              <a:rPr lang="en-US" sz="3200" b="1" u="sng" dirty="0">
                <a:effectLst>
                  <a:outerShdw blurRad="38100" dist="38100" dir="2700000" algn="tl">
                    <a:srgbClr val="000000">
                      <a:alpha val="43137"/>
                    </a:srgbClr>
                  </a:outerShdw>
                </a:effectLst>
              </a:rPr>
              <a:t>Concave Up</a:t>
            </a:r>
            <a:r>
              <a:rPr lang="en-US" sz="3200" b="1" dirty="0">
                <a:effectLst>
                  <a:outerShdw blurRad="38100" dist="38100" dir="2700000" algn="tl">
                    <a:srgbClr val="000000">
                      <a:alpha val="43137"/>
                    </a:srgbClr>
                  </a:outerShdw>
                </a:effectLst>
              </a:rPr>
              <a:t>: </a:t>
            </a:r>
            <a:r>
              <a:rPr lang="en-US" sz="3200" b="1" i="1" dirty="0">
                <a:effectLst>
                  <a:outerShdw blurRad="38100" dist="38100" dir="2700000" algn="tl">
                    <a:srgbClr val="000000">
                      <a:alpha val="43137"/>
                    </a:srgbClr>
                  </a:outerShdw>
                </a:effectLst>
              </a:rPr>
              <a:t>f’</a:t>
            </a:r>
            <a:r>
              <a:rPr lang="en-US" sz="3200" b="1" dirty="0">
                <a:effectLst>
                  <a:outerShdw blurRad="38100" dist="38100" dir="2700000" algn="tl">
                    <a:srgbClr val="000000">
                      <a:alpha val="43137"/>
                    </a:srgbClr>
                  </a:outerShdw>
                </a:effectLst>
              </a:rPr>
              <a:t> is increasing. Tangent lines are below the graph.</a:t>
            </a:r>
          </a:p>
        </p:txBody>
      </p:sp>
      <p:sp>
        <p:nvSpPr>
          <p:cNvPr id="6" name="TextBox 5">
            <a:extLst>
              <a:ext uri="{FF2B5EF4-FFF2-40B4-BE49-F238E27FC236}">
                <a16:creationId xmlns:a16="http://schemas.microsoft.com/office/drawing/2014/main" id="{11E49D7C-486E-2683-6DE0-5E7BB1E1ECCE}"/>
              </a:ext>
            </a:extLst>
          </p:cNvPr>
          <p:cNvSpPr txBox="1"/>
          <p:nvPr/>
        </p:nvSpPr>
        <p:spPr>
          <a:xfrm>
            <a:off x="5491537" y="4016909"/>
            <a:ext cx="6416211" cy="1077218"/>
          </a:xfrm>
          <a:prstGeom prst="rect">
            <a:avLst/>
          </a:prstGeom>
          <a:noFill/>
        </p:spPr>
        <p:txBody>
          <a:bodyPr wrap="square" rtlCol="0">
            <a:spAutoFit/>
          </a:bodyPr>
          <a:lstStyle/>
          <a:p>
            <a:r>
              <a:rPr lang="en-US" sz="3200" b="1" u="sng" dirty="0">
                <a:effectLst>
                  <a:outerShdw blurRad="38100" dist="38100" dir="2700000" algn="tl">
                    <a:srgbClr val="000000">
                      <a:alpha val="43137"/>
                    </a:srgbClr>
                  </a:outerShdw>
                </a:effectLst>
              </a:rPr>
              <a:t>Concave Down</a:t>
            </a:r>
            <a:r>
              <a:rPr lang="en-US" sz="3200" b="1" dirty="0">
                <a:effectLst>
                  <a:outerShdw blurRad="38100" dist="38100" dir="2700000" algn="tl">
                    <a:srgbClr val="000000">
                      <a:alpha val="43137"/>
                    </a:srgbClr>
                  </a:outerShdw>
                </a:effectLst>
              </a:rPr>
              <a:t>: </a:t>
            </a:r>
            <a:r>
              <a:rPr lang="en-US" sz="3200" b="1" i="1" dirty="0">
                <a:effectLst>
                  <a:outerShdw blurRad="38100" dist="38100" dir="2700000" algn="tl">
                    <a:srgbClr val="000000">
                      <a:alpha val="43137"/>
                    </a:srgbClr>
                  </a:outerShdw>
                </a:effectLst>
              </a:rPr>
              <a:t>f’</a:t>
            </a:r>
            <a:r>
              <a:rPr lang="en-US" sz="3200" b="1" dirty="0">
                <a:effectLst>
                  <a:outerShdw blurRad="38100" dist="38100" dir="2700000" algn="tl">
                    <a:srgbClr val="000000">
                      <a:alpha val="43137"/>
                    </a:srgbClr>
                  </a:outerShdw>
                </a:effectLst>
              </a:rPr>
              <a:t> is decreasing. Tangent lines are above the graph.</a:t>
            </a:r>
          </a:p>
        </p:txBody>
      </p:sp>
    </p:spTree>
    <p:extLst>
      <p:ext uri="{BB962C8B-B14F-4D97-AF65-F5344CB8AC3E}">
        <p14:creationId xmlns:p14="http://schemas.microsoft.com/office/powerpoint/2010/main" val="96577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0" y="0"/>
            <a:ext cx="12192000" cy="923330"/>
          </a:xfrm>
          <a:prstGeom prst="rect">
            <a:avLst/>
          </a:prstGeom>
          <a:noFill/>
        </p:spPr>
        <p:txBody>
          <a:bodyPr wrap="square" rtlCol="0">
            <a:spAutoFit/>
          </a:bodyPr>
          <a:lstStyle/>
          <a:p>
            <a:pPr algn="ctr"/>
            <a:r>
              <a:rPr lang="en-US" sz="5400" b="1" u="sng" dirty="0">
                <a:effectLst>
                  <a:outerShdw blurRad="38100" dist="38100" dir="2700000" algn="tl">
                    <a:srgbClr val="000000">
                      <a:alpha val="43137"/>
                    </a:srgbClr>
                  </a:outerShdw>
                </a:effectLst>
              </a:rPr>
              <a:t>Point of Inflection</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317F577-BA28-9744-0117-30B88014BC71}"/>
                  </a:ext>
                </a:extLst>
              </p:cNvPr>
              <p:cNvSpPr txBox="1"/>
              <p:nvPr/>
            </p:nvSpPr>
            <p:spPr>
              <a:xfrm>
                <a:off x="49659" y="923330"/>
                <a:ext cx="12092682" cy="4401205"/>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If the graph of a continuous function possesses a tangent line at a point where its concavity changes from upward to downward (or vice versa) we call the point a POINT OF INFLECTION.</a:t>
                </a:r>
              </a:p>
              <a:p>
                <a:endParaRPr lang="en-US" sz="4000" b="1" dirty="0">
                  <a:effectLst>
                    <a:outerShdw blurRad="38100" dist="38100" dir="2700000" algn="tl">
                      <a:srgbClr val="000000">
                        <a:alpha val="43137"/>
                      </a:srgbClr>
                    </a:outerShdw>
                  </a:effectLst>
                </a:endParaRPr>
              </a:p>
              <a:p>
                <a:r>
                  <a:rPr lang="en-US" sz="4000" b="1" dirty="0">
                    <a:effectLst>
                      <a:outerShdw blurRad="38100" dist="38100" dir="2700000" algn="tl">
                        <a:srgbClr val="000000">
                          <a:alpha val="43137"/>
                        </a:srgbClr>
                      </a:outerShdw>
                    </a:effectLst>
                  </a:rPr>
                  <a:t>If </a:t>
                </a:r>
                <a14:m>
                  <m:oMath xmlns:m="http://schemas.openxmlformats.org/officeDocument/2006/math">
                    <m:r>
                      <a:rPr lang="en-US" sz="4000" b="1" i="0" smtClean="0">
                        <a:effectLst>
                          <a:outerShdw blurRad="38100" dist="38100" dir="2700000" algn="tl">
                            <a:srgbClr val="000000">
                              <a:alpha val="43137"/>
                            </a:srgbClr>
                          </a:outerShdw>
                        </a:effectLst>
                        <a:latin typeface="Cambria Math" panose="02040503050406030204" pitchFamily="18" charset="0"/>
                      </a:rPr>
                      <m:t>(</m:t>
                    </m:r>
                    <m:r>
                      <a:rPr lang="en-US" sz="4000" b="1" i="0" smtClean="0">
                        <a:effectLst>
                          <a:outerShdw blurRad="38100" dist="38100" dir="2700000" algn="tl">
                            <a:srgbClr val="000000">
                              <a:alpha val="43137"/>
                            </a:srgbClr>
                          </a:outerShdw>
                        </a:effectLst>
                        <a:latin typeface="Cambria Math" panose="02040503050406030204" pitchFamily="18" charset="0"/>
                      </a:rPr>
                      <m:t>𝐜</m:t>
                    </m:r>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𝒄</m:t>
                        </m:r>
                      </m:e>
                    </m:d>
                    <m:r>
                      <a:rPr lang="en-US" sz="4000" b="1" i="1" smtClean="0">
                        <a:effectLst>
                          <a:outerShdw blurRad="38100" dist="38100" dir="2700000" algn="tl">
                            <a:srgbClr val="000000">
                              <a:alpha val="43137"/>
                            </a:srgbClr>
                          </a:outerShdw>
                        </a:effectLst>
                        <a:latin typeface="Cambria Math" panose="02040503050406030204" pitchFamily="18" charset="0"/>
                      </a:rPr>
                      <m:t>)</m:t>
                    </m:r>
                  </m:oMath>
                </a14:m>
                <a:r>
                  <a:rPr lang="en-US" sz="4000" b="1" dirty="0">
                    <a:effectLst>
                      <a:outerShdw blurRad="38100" dist="38100" dir="2700000" algn="tl">
                        <a:srgbClr val="000000">
                          <a:alpha val="43137"/>
                        </a:srgbClr>
                      </a:outerShdw>
                    </a:effectLst>
                  </a:rPr>
                  <a:t> is a point of inflection of the graph of </a:t>
                </a:r>
                <a:r>
                  <a:rPr lang="en-US" sz="4000" b="1" i="1" dirty="0">
                    <a:effectLst>
                      <a:outerShdw blurRad="38100" dist="38100" dir="2700000" algn="tl">
                        <a:srgbClr val="000000">
                          <a:alpha val="43137"/>
                        </a:srgbClr>
                      </a:outerShdw>
                    </a:effectLst>
                  </a:rPr>
                  <a:t>f</a:t>
                </a:r>
                <a:r>
                  <a:rPr lang="en-US" sz="4000" b="1" dirty="0">
                    <a:effectLst>
                      <a:outerShdw blurRad="38100" dist="38100" dir="2700000" algn="tl">
                        <a:srgbClr val="000000">
                          <a:alpha val="43137"/>
                        </a:srgbClr>
                      </a:outerShdw>
                    </a:effectLst>
                  </a:rPr>
                  <a:t>, then either</a:t>
                </a:r>
                <a14:m>
                  <m:oMath xmlns:m="http://schemas.openxmlformats.org/officeDocument/2006/math">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𝒇</m:t>
                        </m:r>
                      </m:e>
                      <m:sup>
                        <m:r>
                          <a:rPr lang="en-US" sz="40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𝒄</m:t>
                        </m:r>
                      </m:e>
                    </m:d>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𝟎</m:t>
                    </m:r>
                  </m:oMath>
                </a14:m>
                <a:r>
                  <a:rPr lang="en-US" sz="4000" b="1" dirty="0">
                    <a:effectLst>
                      <a:outerShdw blurRad="38100" dist="38100" dir="2700000" algn="tl">
                        <a:srgbClr val="000000">
                          <a:alpha val="43137"/>
                        </a:srgbClr>
                      </a:outerShdw>
                    </a:effectLst>
                  </a:rPr>
                  <a:t> or </a:t>
                </a:r>
                <a:r>
                  <a:rPr lang="en-US" sz="4000" b="1" i="1" dirty="0">
                    <a:effectLst>
                      <a:outerShdw blurRad="38100" dist="38100" dir="2700000" algn="tl">
                        <a:srgbClr val="000000">
                          <a:alpha val="43137"/>
                        </a:srgbClr>
                      </a:outerShdw>
                    </a:effectLst>
                  </a:rPr>
                  <a:t>f’’</a:t>
                </a:r>
                <a:r>
                  <a:rPr lang="en-US" sz="4000" b="1" dirty="0">
                    <a:effectLst>
                      <a:outerShdw blurRad="38100" dist="38100" dir="2700000" algn="tl">
                        <a:srgbClr val="000000">
                          <a:alpha val="43137"/>
                        </a:srgbClr>
                      </a:outerShdw>
                    </a:effectLst>
                  </a:rPr>
                  <a:t> is undefined at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𝒙</m:t>
                    </m:r>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𝒄</m:t>
                    </m:r>
                  </m:oMath>
                </a14:m>
                <a:r>
                  <a:rPr lang="en-US" sz="4000" b="1" dirty="0">
                    <a:effectLst>
                      <a:outerShdw blurRad="38100" dist="38100" dir="2700000" algn="tl">
                        <a:srgbClr val="000000">
                          <a:alpha val="43137"/>
                        </a:srgbClr>
                      </a:outerShdw>
                    </a:effectLst>
                  </a:rPr>
                  <a:t>.</a:t>
                </a:r>
              </a:p>
            </p:txBody>
          </p:sp>
        </mc:Choice>
        <mc:Fallback xmlns="">
          <p:sp>
            <p:nvSpPr>
              <p:cNvPr id="8" name="TextBox 7">
                <a:extLst>
                  <a:ext uri="{FF2B5EF4-FFF2-40B4-BE49-F238E27FC236}">
                    <a16:creationId xmlns:a16="http://schemas.microsoft.com/office/drawing/2014/main" id="{B317F577-BA28-9744-0117-30B88014BC71}"/>
                  </a:ext>
                </a:extLst>
              </p:cNvPr>
              <p:cNvSpPr txBox="1">
                <a:spLocks noRot="1" noChangeAspect="1" noMove="1" noResize="1" noEditPoints="1" noAdjustHandles="1" noChangeArrowheads="1" noChangeShapeType="1" noTextEdit="1"/>
              </p:cNvSpPr>
              <p:nvPr/>
            </p:nvSpPr>
            <p:spPr>
              <a:xfrm>
                <a:off x="49659" y="923330"/>
                <a:ext cx="12092682" cy="4401205"/>
              </a:xfrm>
              <a:prstGeom prst="rect">
                <a:avLst/>
              </a:prstGeom>
              <a:blipFill>
                <a:blip r:embed="rId2"/>
                <a:stretch>
                  <a:fillRect l="-1865" t="-2632" r="-2117" b="-5956"/>
                </a:stretch>
              </a:blipFill>
            </p:spPr>
            <p:txBody>
              <a:bodyPr/>
              <a:lstStyle/>
              <a:p>
                <a:r>
                  <a:rPr lang="en-US">
                    <a:noFill/>
                  </a:rPr>
                  <a:t> </a:t>
                </a:r>
              </a:p>
            </p:txBody>
          </p:sp>
        </mc:Fallback>
      </mc:AlternateContent>
    </p:spTree>
    <p:extLst>
      <p:ext uri="{BB962C8B-B14F-4D97-AF65-F5344CB8AC3E}">
        <p14:creationId xmlns:p14="http://schemas.microsoft.com/office/powerpoint/2010/main" val="233424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1395254"/>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Ex. 1) Determine the open intervals on which the graph of </a:t>
                </a:r>
                <a14:m>
                  <m:oMath xmlns:m="http://schemas.openxmlformats.org/officeDocument/2006/math">
                    <m:r>
                      <a:rPr lang="en-US" sz="3600" b="1" i="1" smtClean="0">
                        <a:effectLst>
                          <a:outerShdw blurRad="38100" dist="38100" dir="2700000" algn="tl">
                            <a:srgbClr val="000000">
                              <a:alpha val="43137"/>
                            </a:srgbClr>
                          </a:outerShdw>
                        </a:effectLst>
                        <a:latin typeface="Cambria Math" panose="02040503050406030204" pitchFamily="18" charset="0"/>
                      </a:rPr>
                      <m:t>𝒇</m:t>
                    </m:r>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r>
                          <a:rPr lang="en-US" sz="3600" b="1" i="1" smtClean="0">
                            <a:effectLst>
                              <a:outerShdw blurRad="38100" dist="38100" dir="2700000" algn="tl">
                                <a:srgbClr val="000000">
                                  <a:alpha val="43137"/>
                                </a:srgbClr>
                              </a:outerShdw>
                            </a:effectLst>
                            <a:latin typeface="Cambria Math" panose="02040503050406030204" pitchFamily="18" charset="0"/>
                          </a:rPr>
                          <m:t>𝒙</m:t>
                        </m:r>
                      </m:e>
                    </m:d>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𝟔</m:t>
                    </m:r>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d>
                          <m:dPr>
                            <m:ctrlPr>
                              <a:rPr lang="en-US" sz="3600" b="1" i="1" smtClean="0">
                                <a:effectLst>
                                  <a:outerShdw blurRad="38100" dist="38100" dir="2700000" algn="tl">
                                    <a:srgbClr val="000000">
                                      <a:alpha val="43137"/>
                                    </a:srgbClr>
                                  </a:outerShdw>
                                </a:effectLst>
                                <a:latin typeface="Cambria Math" panose="02040503050406030204" pitchFamily="18" charset="0"/>
                              </a:rPr>
                            </m:ctrlPr>
                          </m:dPr>
                          <m:e>
                            <m:sSup>
                              <m:sSupPr>
                                <m:ctrlPr>
                                  <a:rPr lang="en-US" sz="3600" b="1" i="1" smtClean="0">
                                    <a:effectLst>
                                      <a:outerShdw blurRad="38100" dist="38100" dir="2700000" algn="tl">
                                        <a:srgbClr val="000000">
                                          <a:alpha val="43137"/>
                                        </a:srgbClr>
                                      </a:outerShdw>
                                    </a:effectLst>
                                    <a:latin typeface="Cambria Math" panose="02040503050406030204" pitchFamily="18" charset="0"/>
                                  </a:rPr>
                                </m:ctrlPr>
                              </m:sSupPr>
                              <m:e>
                                <m:r>
                                  <a:rPr lang="en-US" sz="3600" b="1" i="1" smtClean="0">
                                    <a:effectLst>
                                      <a:outerShdw blurRad="38100" dist="38100" dir="2700000" algn="tl">
                                        <a:srgbClr val="000000">
                                          <a:alpha val="43137"/>
                                        </a:srgbClr>
                                      </a:outerShdw>
                                    </a:effectLst>
                                    <a:latin typeface="Cambria Math" panose="02040503050406030204" pitchFamily="18" charset="0"/>
                                  </a:rPr>
                                  <m:t>𝒙</m:t>
                                </m:r>
                              </m:e>
                              <m:sup>
                                <m:r>
                                  <a:rPr lang="en-US" sz="3600" b="1" i="1" smtClean="0">
                                    <a:effectLst>
                                      <a:outerShdw blurRad="38100" dist="38100" dir="2700000" algn="tl">
                                        <a:srgbClr val="000000">
                                          <a:alpha val="43137"/>
                                        </a:srgbClr>
                                      </a:outerShdw>
                                    </a:effectLst>
                                    <a:latin typeface="Cambria Math" panose="02040503050406030204" pitchFamily="18" charset="0"/>
                                  </a:rPr>
                                  <m:t>𝟐</m:t>
                                </m:r>
                              </m:sup>
                            </m:sSup>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𝟑</m:t>
                            </m:r>
                          </m:e>
                        </m:d>
                      </m:e>
                      <m:sup>
                        <m:r>
                          <a:rPr lang="en-US" sz="3600" b="1" i="1" smtClean="0">
                            <a:effectLst>
                              <a:outerShdw blurRad="38100" dist="38100" dir="2700000" algn="tl">
                                <a:srgbClr val="000000">
                                  <a:alpha val="43137"/>
                                </a:srgbClr>
                              </a:outerShdw>
                            </a:effectLst>
                            <a:latin typeface="Cambria Math" panose="02040503050406030204" pitchFamily="18" charset="0"/>
                          </a:rPr>
                          <m:t>−</m:t>
                        </m:r>
                        <m:r>
                          <a:rPr lang="en-US" sz="3600" b="1" i="1" smtClean="0">
                            <a:effectLst>
                              <a:outerShdw blurRad="38100" dist="38100" dir="2700000" algn="tl">
                                <a:srgbClr val="000000">
                                  <a:alpha val="43137"/>
                                </a:srgbClr>
                              </a:outerShdw>
                            </a:effectLst>
                            <a:latin typeface="Cambria Math" panose="02040503050406030204" pitchFamily="18" charset="0"/>
                          </a:rPr>
                          <m:t>𝟏</m:t>
                        </m:r>
                      </m:sup>
                    </m:sSup>
                  </m:oMath>
                </a14:m>
                <a:r>
                  <a:rPr lang="en-US" sz="3600" b="1" dirty="0">
                    <a:effectLst>
                      <a:outerShdw blurRad="38100" dist="38100" dir="2700000" algn="tl">
                        <a:srgbClr val="000000">
                          <a:alpha val="43137"/>
                        </a:srgbClr>
                      </a:outerShdw>
                    </a:effectLst>
                  </a:rPr>
                  <a:t> is concave up or down.</a:t>
                </a: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1395254"/>
              </a:xfrm>
              <a:prstGeom prst="rect">
                <a:avLst/>
              </a:prstGeom>
              <a:blipFill>
                <a:blip r:embed="rId2"/>
                <a:stretch>
                  <a:fillRect l="-1600" t="-7424" b="-17467"/>
                </a:stretch>
              </a:blipFill>
            </p:spPr>
            <p:txBody>
              <a:bodyPr/>
              <a:lstStyle/>
              <a:p>
                <a:r>
                  <a:rPr lang="en-US">
                    <a:noFill/>
                  </a:rPr>
                  <a:t> </a:t>
                </a:r>
              </a:p>
            </p:txBody>
          </p:sp>
        </mc:Fallback>
      </mc:AlternateContent>
    </p:spTree>
    <p:extLst>
      <p:ext uri="{BB962C8B-B14F-4D97-AF65-F5344CB8AC3E}">
        <p14:creationId xmlns:p14="http://schemas.microsoft.com/office/powerpoint/2010/main" val="355981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1337354"/>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Ex. 2) Determine the points of inflection and discuss the concavity of the graph of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𝟒</m:t>
                        </m:r>
                      </m:sup>
                    </m:sSup>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𝟒</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𝟑</m:t>
                        </m:r>
                      </m:sup>
                    </m:sSup>
                  </m:oMath>
                </a14:m>
                <a:r>
                  <a:rPr lang="en-US" sz="4000" b="1" dirty="0">
                    <a:effectLst>
                      <a:outerShdw blurRad="38100" dist="38100" dir="2700000" algn="tl">
                        <a:srgbClr val="000000">
                          <a:alpha val="43137"/>
                        </a:srgbClr>
                      </a:outerShdw>
                    </a:effectLst>
                  </a:rPr>
                  <a:t>.</a:t>
                </a: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1337354"/>
              </a:xfrm>
              <a:prstGeom prst="rect">
                <a:avLst/>
              </a:prstGeom>
              <a:blipFill>
                <a:blip r:embed="rId2"/>
                <a:stretch>
                  <a:fillRect l="-1850" t="-8676" r="-1000" b="-22374"/>
                </a:stretch>
              </a:blipFill>
            </p:spPr>
            <p:txBody>
              <a:bodyPr/>
              <a:lstStyle/>
              <a:p>
                <a:r>
                  <a:rPr lang="en-US">
                    <a:noFill/>
                  </a:rPr>
                  <a:t> </a:t>
                </a:r>
              </a:p>
            </p:txBody>
          </p:sp>
        </mc:Fallback>
      </mc:AlternateContent>
    </p:spTree>
    <p:extLst>
      <p:ext uri="{BB962C8B-B14F-4D97-AF65-F5344CB8AC3E}">
        <p14:creationId xmlns:p14="http://schemas.microsoft.com/office/powerpoint/2010/main" val="3717216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26F76E5-165B-72A5-6CDF-1F992F727881}"/>
              </a:ext>
            </a:extLst>
          </p:cNvPr>
          <p:cNvSpPr txBox="1"/>
          <p:nvPr/>
        </p:nvSpPr>
        <p:spPr>
          <a:xfrm>
            <a:off x="0" y="0"/>
            <a:ext cx="12192000" cy="923330"/>
          </a:xfrm>
          <a:prstGeom prst="rect">
            <a:avLst/>
          </a:prstGeom>
          <a:noFill/>
        </p:spPr>
        <p:txBody>
          <a:bodyPr wrap="square" rtlCol="0">
            <a:spAutoFit/>
          </a:bodyPr>
          <a:lstStyle/>
          <a:p>
            <a:pPr algn="ctr"/>
            <a:r>
              <a:rPr lang="en-US" sz="5400" b="1" u="sng" dirty="0">
                <a:effectLst>
                  <a:outerShdw blurRad="38100" dist="38100" dir="2700000" algn="tl">
                    <a:srgbClr val="000000">
                      <a:alpha val="43137"/>
                    </a:srgbClr>
                  </a:outerShdw>
                </a:effectLst>
              </a:rPr>
              <a:t>The Second Derivative Test</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B317F577-BA28-9744-0117-30B88014BC71}"/>
                  </a:ext>
                </a:extLst>
              </p:cNvPr>
              <p:cNvSpPr txBox="1"/>
              <p:nvPr/>
            </p:nvSpPr>
            <p:spPr>
              <a:xfrm>
                <a:off x="0" y="2499203"/>
                <a:ext cx="12192000" cy="3539430"/>
              </a:xfrm>
              <a:prstGeom prst="rect">
                <a:avLst/>
              </a:prstGeom>
              <a:noFill/>
            </p:spPr>
            <p:txBody>
              <a:bodyPr wrap="square" rtlCol="0">
                <a:spAutoFit/>
              </a:bodyPr>
              <a:lstStyle/>
              <a:p>
                <a:pPr marL="742950" indent="-742950">
                  <a:buFont typeface="+mj-lt"/>
                  <a:buAutoNum type="arabicPeriod"/>
                </a:pPr>
                <a:r>
                  <a:rPr lang="en-US" sz="4800" b="1" dirty="0">
                    <a:effectLst>
                      <a:outerShdw blurRad="38100" dist="38100" dir="2700000" algn="tl">
                        <a:srgbClr val="000000">
                          <a:alpha val="43137"/>
                        </a:srgbClr>
                      </a:outerShdw>
                    </a:effectLst>
                  </a:rPr>
                  <a:t>If </a:t>
                </a:r>
                <a14:m>
                  <m:oMath xmlns:m="http://schemas.openxmlformats.org/officeDocument/2006/math">
                    <m:sSup>
                      <m:sSupPr>
                        <m:ctrlPr>
                          <a:rPr lang="en-US" sz="4800" b="1" i="1" smtClean="0">
                            <a:effectLst>
                              <a:outerShdw blurRad="38100" dist="38100" dir="2700000" algn="tl">
                                <a:srgbClr val="000000">
                                  <a:alpha val="43137"/>
                                </a:srgbClr>
                              </a:outerShdw>
                            </a:effectLst>
                            <a:latin typeface="Cambria Math" panose="02040503050406030204" pitchFamily="18" charset="0"/>
                          </a:rPr>
                        </m:ctrlPr>
                      </m:sSupPr>
                      <m:e>
                        <m:r>
                          <a:rPr lang="en-US" sz="4800" b="1" i="1" smtClean="0">
                            <a:effectLst>
                              <a:outerShdw blurRad="38100" dist="38100" dir="2700000" algn="tl">
                                <a:srgbClr val="000000">
                                  <a:alpha val="43137"/>
                                </a:srgbClr>
                              </a:outerShdw>
                            </a:effectLst>
                            <a:latin typeface="Cambria Math" panose="02040503050406030204" pitchFamily="18" charset="0"/>
                          </a:rPr>
                          <m:t>𝒇</m:t>
                        </m:r>
                      </m:e>
                      <m:sup>
                        <m:r>
                          <a:rPr lang="en-US" sz="4800" b="1" i="1" smtClean="0">
                            <a:effectLst>
                              <a:outerShdw blurRad="38100" dist="38100" dir="2700000" algn="tl">
                                <a:srgbClr val="000000">
                                  <a:alpha val="43137"/>
                                </a:srgbClr>
                              </a:outerShdw>
                            </a:effectLst>
                            <a:latin typeface="Cambria Math" panose="02040503050406030204" pitchFamily="18" charset="0"/>
                          </a:rPr>
                          <m:t>′′</m:t>
                        </m:r>
                      </m:sup>
                    </m:sSup>
                    <m:d>
                      <m:dPr>
                        <m:ctrlPr>
                          <a:rPr lang="en-US" sz="4800" b="1" i="1" smtClean="0">
                            <a:effectLst>
                              <a:outerShdw blurRad="38100" dist="38100" dir="2700000" algn="tl">
                                <a:srgbClr val="000000">
                                  <a:alpha val="43137"/>
                                </a:srgbClr>
                              </a:outerShdw>
                            </a:effectLst>
                            <a:latin typeface="Cambria Math" panose="02040503050406030204" pitchFamily="18" charset="0"/>
                          </a:rPr>
                        </m:ctrlPr>
                      </m:dPr>
                      <m:e>
                        <m:r>
                          <a:rPr lang="en-US" sz="4800" b="1" i="1" smtClean="0">
                            <a:effectLst>
                              <a:outerShdw blurRad="38100" dist="38100" dir="2700000" algn="tl">
                                <a:srgbClr val="000000">
                                  <a:alpha val="43137"/>
                                </a:srgbClr>
                              </a:outerShdw>
                            </a:effectLst>
                            <a:latin typeface="Cambria Math" panose="02040503050406030204" pitchFamily="18" charset="0"/>
                          </a:rPr>
                          <m:t>𝒄</m:t>
                        </m:r>
                      </m:e>
                    </m:d>
                    <m:r>
                      <a:rPr lang="en-US" sz="4800" b="1" i="1" smtClean="0">
                        <a:effectLst>
                          <a:outerShdw blurRad="38100" dist="38100" dir="2700000" algn="tl">
                            <a:srgbClr val="000000">
                              <a:alpha val="43137"/>
                            </a:srgbClr>
                          </a:outerShdw>
                        </a:effectLst>
                        <a:latin typeface="Cambria Math" panose="02040503050406030204" pitchFamily="18" charset="0"/>
                      </a:rPr>
                      <m:t>&gt;</m:t>
                    </m:r>
                    <m:r>
                      <a:rPr lang="en-US" sz="4800" b="1" i="1" smtClean="0">
                        <a:effectLst>
                          <a:outerShdw blurRad="38100" dist="38100" dir="2700000" algn="tl">
                            <a:srgbClr val="000000">
                              <a:alpha val="43137"/>
                            </a:srgbClr>
                          </a:outerShdw>
                        </a:effectLst>
                        <a:latin typeface="Cambria Math" panose="02040503050406030204" pitchFamily="18" charset="0"/>
                      </a:rPr>
                      <m:t>𝟎</m:t>
                    </m:r>
                  </m:oMath>
                </a14:m>
                <a:r>
                  <a:rPr lang="en-US" sz="4800" b="1" dirty="0">
                    <a:effectLst>
                      <a:outerShdw blurRad="38100" dist="38100" dir="2700000" algn="tl">
                        <a:srgbClr val="000000">
                          <a:alpha val="43137"/>
                        </a:srgbClr>
                      </a:outerShdw>
                    </a:effectLst>
                  </a:rPr>
                  <a:t>, then </a:t>
                </a:r>
                <a14:m>
                  <m:oMath xmlns:m="http://schemas.openxmlformats.org/officeDocument/2006/math">
                    <m:r>
                      <a:rPr lang="en-US" sz="4800" b="1" i="1" smtClean="0">
                        <a:effectLst>
                          <a:outerShdw blurRad="38100" dist="38100" dir="2700000" algn="tl">
                            <a:srgbClr val="000000">
                              <a:alpha val="43137"/>
                            </a:srgbClr>
                          </a:outerShdw>
                        </a:effectLst>
                        <a:latin typeface="Cambria Math" panose="02040503050406030204" pitchFamily="18" charset="0"/>
                      </a:rPr>
                      <m:t>𝒇</m:t>
                    </m:r>
                    <m:r>
                      <a:rPr lang="en-US" sz="4800" b="1" i="1" smtClean="0">
                        <a:effectLst>
                          <a:outerShdw blurRad="38100" dist="38100" dir="2700000" algn="tl">
                            <a:srgbClr val="000000">
                              <a:alpha val="43137"/>
                            </a:srgbClr>
                          </a:outerShdw>
                        </a:effectLst>
                        <a:latin typeface="Cambria Math" panose="02040503050406030204" pitchFamily="18" charset="0"/>
                      </a:rPr>
                      <m:t>(</m:t>
                    </m:r>
                    <m:r>
                      <a:rPr lang="en-US" sz="4800" b="1" i="1" smtClean="0">
                        <a:effectLst>
                          <a:outerShdw blurRad="38100" dist="38100" dir="2700000" algn="tl">
                            <a:srgbClr val="000000">
                              <a:alpha val="43137"/>
                            </a:srgbClr>
                          </a:outerShdw>
                        </a:effectLst>
                        <a:latin typeface="Cambria Math" panose="02040503050406030204" pitchFamily="18" charset="0"/>
                      </a:rPr>
                      <m:t>𝒄</m:t>
                    </m:r>
                    <m:r>
                      <a:rPr lang="en-US" sz="4800" b="1" i="1" smtClean="0">
                        <a:effectLst>
                          <a:outerShdw blurRad="38100" dist="38100" dir="2700000" algn="tl">
                            <a:srgbClr val="000000">
                              <a:alpha val="43137"/>
                            </a:srgbClr>
                          </a:outerShdw>
                        </a:effectLst>
                        <a:latin typeface="Cambria Math" panose="02040503050406030204" pitchFamily="18" charset="0"/>
                      </a:rPr>
                      <m:t>)</m:t>
                    </m:r>
                  </m:oMath>
                </a14:m>
                <a:r>
                  <a:rPr lang="en-US" sz="2800" b="1" dirty="0">
                    <a:effectLst>
                      <a:outerShdw blurRad="38100" dist="38100" dir="2700000" algn="tl">
                        <a:srgbClr val="000000">
                          <a:alpha val="43137"/>
                        </a:srgbClr>
                      </a:outerShdw>
                    </a:effectLst>
                  </a:rPr>
                  <a:t> </a:t>
                </a:r>
                <a:r>
                  <a:rPr lang="en-US" sz="4800" b="1" dirty="0">
                    <a:effectLst>
                      <a:outerShdw blurRad="38100" dist="38100" dir="2700000" algn="tl">
                        <a:srgbClr val="000000">
                          <a:alpha val="43137"/>
                        </a:srgbClr>
                      </a:outerShdw>
                    </a:effectLst>
                  </a:rPr>
                  <a:t>is a relative min.</a:t>
                </a:r>
              </a:p>
              <a:p>
                <a:pPr marL="742950" indent="-742950">
                  <a:buFont typeface="+mj-lt"/>
                  <a:buAutoNum type="arabicPeriod"/>
                </a:pPr>
                <a:endParaRPr lang="en-US" sz="1600" b="1" dirty="0">
                  <a:effectLst>
                    <a:outerShdw blurRad="38100" dist="38100" dir="2700000" algn="tl">
                      <a:srgbClr val="000000">
                        <a:alpha val="43137"/>
                      </a:srgbClr>
                    </a:outerShdw>
                  </a:effectLst>
                </a:endParaRPr>
              </a:p>
              <a:p>
                <a:pPr marL="742950" indent="-742950">
                  <a:buFont typeface="+mj-lt"/>
                  <a:buAutoNum type="arabicPeriod"/>
                </a:pPr>
                <a:r>
                  <a:rPr lang="en-US" sz="4800" b="1" dirty="0">
                    <a:effectLst>
                      <a:outerShdw blurRad="38100" dist="38100" dir="2700000" algn="tl">
                        <a:srgbClr val="000000">
                          <a:alpha val="43137"/>
                        </a:srgbClr>
                      </a:outerShdw>
                    </a:effectLst>
                  </a:rPr>
                  <a:t>If </a:t>
                </a:r>
                <a14:m>
                  <m:oMath xmlns:m="http://schemas.openxmlformats.org/officeDocument/2006/math">
                    <m:sSup>
                      <m:sSupPr>
                        <m:ctrlPr>
                          <a:rPr lang="en-US" sz="4800" b="1" i="1">
                            <a:effectLst>
                              <a:outerShdw blurRad="38100" dist="38100" dir="2700000" algn="tl">
                                <a:srgbClr val="000000">
                                  <a:alpha val="43137"/>
                                </a:srgbClr>
                              </a:outerShdw>
                            </a:effectLst>
                            <a:latin typeface="Cambria Math" panose="02040503050406030204" pitchFamily="18" charset="0"/>
                          </a:rPr>
                        </m:ctrlPr>
                      </m:sSupPr>
                      <m:e>
                        <m:r>
                          <a:rPr lang="en-US" sz="4800" b="1" i="1">
                            <a:effectLst>
                              <a:outerShdw blurRad="38100" dist="38100" dir="2700000" algn="tl">
                                <a:srgbClr val="000000">
                                  <a:alpha val="43137"/>
                                </a:srgbClr>
                              </a:outerShdw>
                            </a:effectLst>
                            <a:latin typeface="Cambria Math" panose="02040503050406030204" pitchFamily="18" charset="0"/>
                          </a:rPr>
                          <m:t>𝒇</m:t>
                        </m:r>
                      </m:e>
                      <m:sup>
                        <m:r>
                          <a:rPr lang="en-US" sz="4800" b="1" i="1">
                            <a:effectLst>
                              <a:outerShdw blurRad="38100" dist="38100" dir="2700000" algn="tl">
                                <a:srgbClr val="000000">
                                  <a:alpha val="43137"/>
                                </a:srgbClr>
                              </a:outerShdw>
                            </a:effectLst>
                            <a:latin typeface="Cambria Math" panose="02040503050406030204" pitchFamily="18" charset="0"/>
                          </a:rPr>
                          <m:t>′′</m:t>
                        </m:r>
                      </m:sup>
                    </m:sSup>
                    <m:d>
                      <m:dPr>
                        <m:ctrlPr>
                          <a:rPr lang="en-US" sz="4800" b="1" i="1">
                            <a:effectLst>
                              <a:outerShdw blurRad="38100" dist="38100" dir="2700000" algn="tl">
                                <a:srgbClr val="000000">
                                  <a:alpha val="43137"/>
                                </a:srgbClr>
                              </a:outerShdw>
                            </a:effectLst>
                            <a:latin typeface="Cambria Math" panose="02040503050406030204" pitchFamily="18" charset="0"/>
                          </a:rPr>
                        </m:ctrlPr>
                      </m:dPr>
                      <m:e>
                        <m:r>
                          <a:rPr lang="en-US" sz="4800" b="1" i="1" smtClean="0">
                            <a:effectLst>
                              <a:outerShdw blurRad="38100" dist="38100" dir="2700000" algn="tl">
                                <a:srgbClr val="000000">
                                  <a:alpha val="43137"/>
                                </a:srgbClr>
                              </a:outerShdw>
                            </a:effectLst>
                            <a:latin typeface="Cambria Math" panose="02040503050406030204" pitchFamily="18" charset="0"/>
                          </a:rPr>
                          <m:t>𝒄</m:t>
                        </m:r>
                      </m:e>
                    </m:d>
                    <m:r>
                      <a:rPr lang="en-US" sz="4800" b="1" i="1" smtClean="0">
                        <a:effectLst>
                          <a:outerShdw blurRad="38100" dist="38100" dir="2700000" algn="tl">
                            <a:srgbClr val="000000">
                              <a:alpha val="43137"/>
                            </a:srgbClr>
                          </a:outerShdw>
                        </a:effectLst>
                        <a:latin typeface="Cambria Math" panose="02040503050406030204" pitchFamily="18" charset="0"/>
                      </a:rPr>
                      <m:t>&lt;</m:t>
                    </m:r>
                    <m:r>
                      <a:rPr lang="en-US" sz="4800" b="1" i="1">
                        <a:effectLst>
                          <a:outerShdw blurRad="38100" dist="38100" dir="2700000" algn="tl">
                            <a:srgbClr val="000000">
                              <a:alpha val="43137"/>
                            </a:srgbClr>
                          </a:outerShdw>
                        </a:effectLst>
                        <a:latin typeface="Cambria Math" panose="02040503050406030204" pitchFamily="18" charset="0"/>
                      </a:rPr>
                      <m:t>𝟎</m:t>
                    </m:r>
                  </m:oMath>
                </a14:m>
                <a:r>
                  <a:rPr lang="en-US" sz="4800" b="1" dirty="0">
                    <a:effectLst>
                      <a:outerShdw blurRad="38100" dist="38100" dir="2700000" algn="tl">
                        <a:srgbClr val="000000">
                          <a:alpha val="43137"/>
                        </a:srgbClr>
                      </a:outerShdw>
                    </a:effectLst>
                  </a:rPr>
                  <a:t>, then </a:t>
                </a:r>
                <a14:m>
                  <m:oMath xmlns:m="http://schemas.openxmlformats.org/officeDocument/2006/math">
                    <m:r>
                      <a:rPr lang="en-US" sz="4800" b="1" i="1">
                        <a:effectLst>
                          <a:outerShdw blurRad="38100" dist="38100" dir="2700000" algn="tl">
                            <a:srgbClr val="000000">
                              <a:alpha val="43137"/>
                            </a:srgbClr>
                          </a:outerShdw>
                        </a:effectLst>
                        <a:latin typeface="Cambria Math" panose="02040503050406030204" pitchFamily="18" charset="0"/>
                      </a:rPr>
                      <m:t>𝒇</m:t>
                    </m:r>
                    <m:r>
                      <a:rPr lang="en-US" sz="4800" b="1" i="1">
                        <a:effectLst>
                          <a:outerShdw blurRad="38100" dist="38100" dir="2700000" algn="tl">
                            <a:srgbClr val="000000">
                              <a:alpha val="43137"/>
                            </a:srgbClr>
                          </a:outerShdw>
                        </a:effectLst>
                        <a:latin typeface="Cambria Math" panose="02040503050406030204" pitchFamily="18" charset="0"/>
                      </a:rPr>
                      <m:t>(</m:t>
                    </m:r>
                    <m:r>
                      <a:rPr lang="en-US" sz="4800" b="1" i="1">
                        <a:effectLst>
                          <a:outerShdw blurRad="38100" dist="38100" dir="2700000" algn="tl">
                            <a:srgbClr val="000000">
                              <a:alpha val="43137"/>
                            </a:srgbClr>
                          </a:outerShdw>
                        </a:effectLst>
                        <a:latin typeface="Cambria Math" panose="02040503050406030204" pitchFamily="18" charset="0"/>
                      </a:rPr>
                      <m:t>𝒄</m:t>
                    </m:r>
                    <m:r>
                      <a:rPr lang="en-US" sz="4800" b="1" i="1">
                        <a:effectLst>
                          <a:outerShdw blurRad="38100" dist="38100" dir="2700000" algn="tl">
                            <a:srgbClr val="000000">
                              <a:alpha val="43137"/>
                            </a:srgbClr>
                          </a:outerShdw>
                        </a:effectLst>
                        <a:latin typeface="Cambria Math" panose="02040503050406030204" pitchFamily="18" charset="0"/>
                      </a:rPr>
                      <m:t>)</m:t>
                    </m:r>
                  </m:oMath>
                </a14:m>
                <a:r>
                  <a:rPr lang="en-US" sz="2800" b="1" dirty="0">
                    <a:effectLst>
                      <a:outerShdw blurRad="38100" dist="38100" dir="2700000" algn="tl">
                        <a:srgbClr val="000000">
                          <a:alpha val="43137"/>
                        </a:srgbClr>
                      </a:outerShdw>
                    </a:effectLst>
                  </a:rPr>
                  <a:t> </a:t>
                </a:r>
                <a:r>
                  <a:rPr lang="en-US" sz="4800" b="1" dirty="0">
                    <a:effectLst>
                      <a:outerShdw blurRad="38100" dist="38100" dir="2700000" algn="tl">
                        <a:srgbClr val="000000">
                          <a:alpha val="43137"/>
                        </a:srgbClr>
                      </a:outerShdw>
                    </a:effectLst>
                  </a:rPr>
                  <a:t>is a relative max.</a:t>
                </a:r>
              </a:p>
              <a:p>
                <a:pPr marL="742950" indent="-742950">
                  <a:buFont typeface="+mj-lt"/>
                  <a:buAutoNum type="arabicPeriod"/>
                </a:pPr>
                <a:endParaRPr lang="en-US" sz="1600" b="1" dirty="0">
                  <a:effectLst>
                    <a:outerShdw blurRad="38100" dist="38100" dir="2700000" algn="tl">
                      <a:srgbClr val="000000">
                        <a:alpha val="43137"/>
                      </a:srgbClr>
                    </a:outerShdw>
                  </a:effectLst>
                </a:endParaRPr>
              </a:p>
              <a:p>
                <a:pPr marL="742950" indent="-742950">
                  <a:buFont typeface="+mj-lt"/>
                  <a:buAutoNum type="arabicPeriod"/>
                </a:pPr>
                <a:r>
                  <a:rPr kumimoji="0" lang="en-US"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If </a:t>
                </a:r>
                <a14:m>
                  <m:oMath xmlns:m="http://schemas.openxmlformats.org/officeDocument/2006/math">
                    <m:sSup>
                      <m:sSupPr>
                        <m:ctrlP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ctrlPr>
                      </m:sSupPr>
                      <m:e>
                        <m: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t>𝒇</m:t>
                        </m:r>
                      </m:e>
                      <m:sup>
                        <m: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t>′′</m:t>
                        </m:r>
                      </m:sup>
                    </m:sSup>
                    <m:d>
                      <m:dPr>
                        <m:ctrlP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ctrlPr>
                      </m:dPr>
                      <m:e>
                        <m: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t>𝒄</m:t>
                        </m:r>
                      </m:e>
                    </m:d>
                    <m: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t>=</m:t>
                    </m:r>
                    <m:r>
                      <a:rPr kumimoji="0" lang="en-US" sz="4800" b="1" i="1" u="none" strike="noStrike" kern="1200" cap="none" spc="0" normalizeH="0" baseline="0" noProof="0" smtClean="0">
                        <a:ln>
                          <a:noFill/>
                        </a:ln>
                        <a:solidFill>
                          <a:prstClr val="black"/>
                        </a:solidFill>
                        <a:effectLst>
                          <a:outerShdw blurRad="38100" dist="38100" dir="2700000" algn="tl">
                            <a:srgbClr val="000000">
                              <a:alpha val="43137"/>
                            </a:srgbClr>
                          </a:outerShdw>
                        </a:effectLst>
                        <a:uLnTx/>
                        <a:uFillTx/>
                        <a:latin typeface="Cambria Math" panose="02040503050406030204" pitchFamily="18" charset="0"/>
                        <a:ea typeface="+mn-ea"/>
                        <a:cs typeface="+mn-cs"/>
                      </a:rPr>
                      <m:t>𝟎</m:t>
                    </m:r>
                  </m:oMath>
                </a14:m>
                <a:r>
                  <a:rPr kumimoji="0" lang="en-US" sz="48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 then</a:t>
                </a:r>
                <a:r>
                  <a:rPr kumimoji="0" lang="en-US" sz="48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Calibri" panose="020F0502020204030204"/>
                    <a:ea typeface="+mn-ea"/>
                    <a:cs typeface="+mn-cs"/>
                  </a:rPr>
                  <a:t> the test fails. No min. or max.</a:t>
                </a:r>
                <a:endParaRPr lang="en-US" b="1" dirty="0">
                  <a:effectLst>
                    <a:outerShdw blurRad="38100" dist="38100" dir="2700000" algn="tl">
                      <a:srgbClr val="000000">
                        <a:alpha val="43137"/>
                      </a:srgbClr>
                    </a:outerShdw>
                  </a:effectLst>
                </a:endParaRPr>
              </a:p>
            </p:txBody>
          </p:sp>
        </mc:Choice>
        <mc:Fallback xmlns="">
          <p:sp>
            <p:nvSpPr>
              <p:cNvPr id="8" name="TextBox 7">
                <a:extLst>
                  <a:ext uri="{FF2B5EF4-FFF2-40B4-BE49-F238E27FC236}">
                    <a16:creationId xmlns:a16="http://schemas.microsoft.com/office/drawing/2014/main" id="{B317F577-BA28-9744-0117-30B88014BC71}"/>
                  </a:ext>
                </a:extLst>
              </p:cNvPr>
              <p:cNvSpPr txBox="1">
                <a:spLocks noRot="1" noChangeAspect="1" noMove="1" noResize="1" noEditPoints="1" noAdjustHandles="1" noChangeArrowheads="1" noChangeShapeType="1" noTextEdit="1"/>
              </p:cNvSpPr>
              <p:nvPr/>
            </p:nvSpPr>
            <p:spPr>
              <a:xfrm>
                <a:off x="0" y="2499203"/>
                <a:ext cx="12192000" cy="3539430"/>
              </a:xfrm>
              <a:prstGeom prst="rect">
                <a:avLst/>
              </a:prstGeom>
              <a:blipFill>
                <a:blip r:embed="rId2"/>
                <a:stretch>
                  <a:fillRect l="-2400" t="-4475" r="-350" b="-9639"/>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0501E9C5-AC35-1C0E-49D2-4E4F3D25CFCA}"/>
              </a:ext>
            </a:extLst>
          </p:cNvPr>
          <p:cNvSpPr txBox="1"/>
          <p:nvPr/>
        </p:nvSpPr>
        <p:spPr>
          <a:xfrm>
            <a:off x="297712" y="1052623"/>
            <a:ext cx="11578855" cy="1200329"/>
          </a:xfrm>
          <a:prstGeom prst="rect">
            <a:avLst/>
          </a:prstGeom>
          <a:noFill/>
        </p:spPr>
        <p:txBody>
          <a:bodyPr wrap="square" rtlCol="0">
            <a:spAutoFit/>
          </a:bodyPr>
          <a:lstStyle/>
          <a:p>
            <a:r>
              <a:rPr lang="en-US" sz="3600" b="1" dirty="0">
                <a:effectLst>
                  <a:outerShdw blurRad="38100" dist="38100" dir="2700000" algn="tl">
                    <a:srgbClr val="000000">
                      <a:alpha val="43137"/>
                    </a:srgbClr>
                  </a:outerShdw>
                </a:effectLst>
              </a:rPr>
              <a:t>A Useful Shortcut: The Second Derivative Test for Relative Extreme Values (Use Critical Numbers of 1</a:t>
            </a:r>
            <a:r>
              <a:rPr lang="en-US" sz="3600" b="1" baseline="30000" dirty="0">
                <a:effectLst>
                  <a:outerShdw blurRad="38100" dist="38100" dir="2700000" algn="tl">
                    <a:srgbClr val="000000">
                      <a:alpha val="43137"/>
                    </a:srgbClr>
                  </a:outerShdw>
                </a:effectLst>
              </a:rPr>
              <a:t>st</a:t>
            </a:r>
            <a:r>
              <a:rPr lang="en-US" sz="3600" b="1" dirty="0">
                <a:effectLst>
                  <a:outerShdw blurRad="38100" dist="38100" dir="2700000" algn="tl">
                    <a:srgbClr val="000000">
                      <a:alpha val="43137"/>
                    </a:srgbClr>
                  </a:outerShdw>
                </a:effectLst>
              </a:rPr>
              <a:t> Derivative)</a:t>
            </a:r>
          </a:p>
        </p:txBody>
      </p:sp>
    </p:spTree>
    <p:extLst>
      <p:ext uri="{BB962C8B-B14F-4D97-AF65-F5344CB8AC3E}">
        <p14:creationId xmlns:p14="http://schemas.microsoft.com/office/powerpoint/2010/main" val="2790082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1346522"/>
              </a:xfrm>
              <a:prstGeom prst="rect">
                <a:avLst/>
              </a:prstGeom>
              <a:noFill/>
            </p:spPr>
            <p:txBody>
              <a:bodyPr wrap="square" rtlCol="0">
                <a:spAutoFit/>
              </a:bodyPr>
              <a:lstStyle/>
              <a:p>
                <a:r>
                  <a:rPr lang="en-US" sz="4000" b="1" dirty="0">
                    <a:effectLst>
                      <a:outerShdw blurRad="38100" dist="38100" dir="2700000" algn="tl">
                        <a:srgbClr val="000000">
                          <a:alpha val="43137"/>
                        </a:srgbClr>
                      </a:outerShdw>
                    </a:effectLst>
                  </a:rPr>
                  <a:t>Ex. 3) Find the relative extrema for </a:t>
                </a:r>
                <a14:m>
                  <m:oMath xmlns:m="http://schemas.openxmlformats.org/officeDocument/2006/math">
                    <m:r>
                      <a:rPr lang="en-US" sz="4000" b="1" i="1" smtClean="0">
                        <a:effectLst>
                          <a:outerShdw blurRad="38100" dist="38100" dir="2700000" algn="tl">
                            <a:srgbClr val="000000">
                              <a:alpha val="43137"/>
                            </a:srgbClr>
                          </a:outerShdw>
                        </a:effectLst>
                        <a:latin typeface="Cambria Math" panose="02040503050406030204" pitchFamily="18" charset="0"/>
                      </a:rPr>
                      <m:t>𝒇</m:t>
                    </m:r>
                    <m:d>
                      <m:dPr>
                        <m:ctrlPr>
                          <a:rPr lang="en-US" sz="4000" b="1" i="1" smtClean="0">
                            <a:effectLst>
                              <a:outerShdw blurRad="38100" dist="38100" dir="2700000" algn="tl">
                                <a:srgbClr val="000000">
                                  <a:alpha val="43137"/>
                                </a:srgbClr>
                              </a:outerShdw>
                            </a:effectLst>
                            <a:latin typeface="Cambria Math" panose="02040503050406030204" pitchFamily="18" charset="0"/>
                          </a:rPr>
                        </m:ctrlPr>
                      </m:dPr>
                      <m:e>
                        <m:r>
                          <a:rPr lang="en-US" sz="4000" b="1" i="1" smtClean="0">
                            <a:effectLst>
                              <a:outerShdw blurRad="38100" dist="38100" dir="2700000" algn="tl">
                                <a:srgbClr val="000000">
                                  <a:alpha val="43137"/>
                                </a:srgbClr>
                              </a:outerShdw>
                            </a:effectLst>
                            <a:latin typeface="Cambria Math" panose="02040503050406030204" pitchFamily="18" charset="0"/>
                          </a:rPr>
                          <m:t>𝒙</m:t>
                        </m:r>
                      </m:e>
                    </m:d>
                    <m:r>
                      <a:rPr lang="en-US" sz="4000" b="1" i="1" smtClean="0">
                        <a:effectLst>
                          <a:outerShdw blurRad="38100" dist="38100" dir="2700000" algn="tl">
                            <a:srgbClr val="000000">
                              <a:alpha val="43137"/>
                            </a:srgbClr>
                          </a:outerShdw>
                        </a:effectLst>
                        <a:latin typeface="Cambria Math" panose="02040503050406030204" pitchFamily="18" charset="0"/>
                      </a:rPr>
                      <m:t>=</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𝟑</m:t>
                        </m:r>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𝟓</m:t>
                        </m:r>
                      </m:sup>
                    </m:sSup>
                    <m:r>
                      <a:rPr lang="en-US" sz="4000" b="1" i="1" smtClean="0">
                        <a:effectLst>
                          <a:outerShdw blurRad="38100" dist="38100" dir="2700000" algn="tl">
                            <a:srgbClr val="000000">
                              <a:alpha val="43137"/>
                            </a:srgbClr>
                          </a:outerShdw>
                        </a:effectLst>
                        <a:latin typeface="Cambria Math" panose="02040503050406030204" pitchFamily="18" charset="0"/>
                      </a:rPr>
                      <m:t>+</m:t>
                    </m:r>
                    <m:r>
                      <a:rPr lang="en-US" sz="4000" b="1" i="1" smtClean="0">
                        <a:effectLst>
                          <a:outerShdw blurRad="38100" dist="38100" dir="2700000" algn="tl">
                            <a:srgbClr val="000000">
                              <a:alpha val="43137"/>
                            </a:srgbClr>
                          </a:outerShdw>
                        </a:effectLst>
                        <a:latin typeface="Cambria Math" panose="02040503050406030204" pitchFamily="18" charset="0"/>
                      </a:rPr>
                      <m:t>𝟓</m:t>
                    </m:r>
                    <m:sSup>
                      <m:sSupPr>
                        <m:ctrlPr>
                          <a:rPr lang="en-US" sz="4000" b="1" i="1" smtClean="0">
                            <a:effectLst>
                              <a:outerShdw blurRad="38100" dist="38100" dir="2700000" algn="tl">
                                <a:srgbClr val="000000">
                                  <a:alpha val="43137"/>
                                </a:srgbClr>
                              </a:outerShdw>
                            </a:effectLst>
                            <a:latin typeface="Cambria Math" panose="02040503050406030204" pitchFamily="18" charset="0"/>
                          </a:rPr>
                        </m:ctrlPr>
                      </m:sSupPr>
                      <m:e>
                        <m:r>
                          <a:rPr lang="en-US" sz="4000" b="1" i="1" smtClean="0">
                            <a:effectLst>
                              <a:outerShdw blurRad="38100" dist="38100" dir="2700000" algn="tl">
                                <a:srgbClr val="000000">
                                  <a:alpha val="43137"/>
                                </a:srgbClr>
                              </a:outerShdw>
                            </a:effectLst>
                            <a:latin typeface="Cambria Math" panose="02040503050406030204" pitchFamily="18" charset="0"/>
                          </a:rPr>
                          <m:t>𝒙</m:t>
                        </m:r>
                      </m:e>
                      <m:sup>
                        <m:r>
                          <a:rPr lang="en-US" sz="4000" b="1" i="1" smtClean="0">
                            <a:effectLst>
                              <a:outerShdw blurRad="38100" dist="38100" dir="2700000" algn="tl">
                                <a:srgbClr val="000000">
                                  <a:alpha val="43137"/>
                                </a:srgbClr>
                              </a:outerShdw>
                            </a:effectLst>
                            <a:latin typeface="Cambria Math" panose="02040503050406030204" pitchFamily="18" charset="0"/>
                          </a:rPr>
                          <m:t>𝟑</m:t>
                        </m:r>
                      </m:sup>
                    </m:sSup>
                  </m:oMath>
                </a14:m>
                <a:r>
                  <a:rPr lang="en-US" sz="4000" b="1" dirty="0">
                    <a:effectLst>
                      <a:outerShdw blurRad="38100" dist="38100" dir="2700000" algn="tl">
                        <a:srgbClr val="000000">
                          <a:alpha val="43137"/>
                        </a:srgbClr>
                      </a:outerShdw>
                    </a:effectLst>
                  </a:rPr>
                  <a:t>. Apply the 2</a:t>
                </a:r>
                <a:r>
                  <a:rPr lang="en-US" sz="4000" b="1" baseline="30000" dirty="0">
                    <a:effectLst>
                      <a:outerShdw blurRad="38100" dist="38100" dir="2700000" algn="tl">
                        <a:srgbClr val="000000">
                          <a:alpha val="43137"/>
                        </a:srgbClr>
                      </a:outerShdw>
                    </a:effectLst>
                  </a:rPr>
                  <a:t>nd</a:t>
                </a:r>
                <a:r>
                  <a:rPr lang="en-US" sz="4000" b="1" dirty="0">
                    <a:effectLst>
                      <a:outerShdw blurRad="38100" dist="38100" dir="2700000" algn="tl">
                        <a:srgbClr val="000000">
                          <a:alpha val="43137"/>
                        </a:srgbClr>
                      </a:outerShdw>
                    </a:effectLst>
                  </a:rPr>
                  <a:t> Derivative Test.</a:t>
                </a:r>
              </a:p>
            </p:txBody>
          </p:sp>
        </mc:Choice>
        <mc:Fallback xmlns="">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1346522"/>
              </a:xfrm>
              <a:prstGeom prst="rect">
                <a:avLst/>
              </a:prstGeom>
              <a:blipFill>
                <a:blip r:embed="rId2"/>
                <a:stretch>
                  <a:fillRect l="-1850" t="-6787" r="-1850" b="-21719"/>
                </a:stretch>
              </a:blipFill>
            </p:spPr>
            <p:txBody>
              <a:bodyPr/>
              <a:lstStyle/>
              <a:p>
                <a:r>
                  <a:rPr lang="en-US">
                    <a:noFill/>
                  </a:rPr>
                  <a:t> </a:t>
                </a:r>
              </a:p>
            </p:txBody>
          </p:sp>
        </mc:Fallback>
      </mc:AlternateContent>
    </p:spTree>
    <p:extLst>
      <p:ext uri="{BB962C8B-B14F-4D97-AF65-F5344CB8AC3E}">
        <p14:creationId xmlns:p14="http://schemas.microsoft.com/office/powerpoint/2010/main" val="3637535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72D75861-10CC-77A8-1366-0D3F8CFC3074}"/>
                  </a:ext>
                </a:extLst>
              </p:cNvPr>
              <p:cNvSpPr txBox="1"/>
              <p:nvPr/>
            </p:nvSpPr>
            <p:spPr>
              <a:xfrm>
                <a:off x="-1" y="0"/>
                <a:ext cx="12192001" cy="2256515"/>
              </a:xfrm>
              <a:prstGeom prst="rect">
                <a:avLst/>
              </a:prstGeom>
              <a:noFill/>
            </p:spPr>
            <p:txBody>
              <a:bodyPr wrap="square" rtlCol="0">
                <a:spAutoFit/>
              </a:bodyPr>
              <a:lstStyle/>
              <a:p>
                <a:r>
                  <a:rPr lang="en-US" sz="2800" b="1" dirty="0">
                    <a:effectLst>
                      <a:outerShdw blurRad="38100" dist="38100" dir="2700000" algn="tl">
                        <a:srgbClr val="000000">
                          <a:alpha val="43137"/>
                        </a:srgbClr>
                      </a:outerShdw>
                    </a:effectLst>
                  </a:rPr>
                  <a:t>Ex. 4) A) Find the Critical Numbers of </a:t>
                </a:r>
                <a:r>
                  <a:rPr lang="en-US" sz="2800" b="1" i="1" dirty="0">
                    <a:effectLst>
                      <a:outerShdw blurRad="38100" dist="38100" dir="2700000" algn="tl">
                        <a:srgbClr val="000000">
                          <a:alpha val="43137"/>
                        </a:srgbClr>
                      </a:outerShdw>
                    </a:effectLst>
                  </a:rPr>
                  <a:t>f</a:t>
                </a:r>
                <a:r>
                  <a:rPr lang="en-US" sz="2800" b="1" dirty="0">
                    <a:effectLst>
                      <a:outerShdw blurRad="38100" dist="38100" dir="2700000" algn="tl">
                        <a:srgbClr val="000000">
                          <a:alpha val="43137"/>
                        </a:srgbClr>
                      </a:outerShdw>
                    </a:effectLst>
                  </a:rPr>
                  <a:t> (if any), B) find the open intervals on which the function is increasing/decreasing, C) apply the First Derivative Test to identify all relative extrema, D) find the open intervals on which the function is concave up or down, E) find the points of inflection (if any):</a:t>
                </a:r>
              </a:p>
              <a:p>
                <a:r>
                  <a:rPr lang="en-US" sz="2800" b="1" dirty="0">
                    <a:effectLst>
                      <a:outerShdw blurRad="38100" dist="38100" dir="2700000" algn="tl">
                        <a:srgbClr val="000000">
                          <a:alpha val="43137"/>
                        </a:srgbClr>
                      </a:outerShdw>
                    </a:effectLst>
                  </a:rPr>
                  <a:t> </a:t>
                </a:r>
                <a14:m>
                  <m:oMath xmlns:m="http://schemas.openxmlformats.org/officeDocument/2006/math">
                    <m:r>
                      <a:rPr lang="en-US" sz="2800" b="1" i="1" smtClean="0">
                        <a:effectLst>
                          <a:outerShdw blurRad="38100" dist="38100" dir="2700000" algn="tl">
                            <a:srgbClr val="000000">
                              <a:alpha val="43137"/>
                            </a:srgbClr>
                          </a:outerShdw>
                        </a:effectLst>
                        <a:latin typeface="Cambria Math" panose="02040503050406030204" pitchFamily="18" charset="0"/>
                      </a:rPr>
                      <m:t>𝒇</m:t>
                    </m:r>
                    <m:d>
                      <m:dPr>
                        <m:ctrlPr>
                          <a:rPr lang="en-US" sz="2800" b="1" i="1" smtClean="0">
                            <a:effectLst>
                              <a:outerShdw blurRad="38100" dist="38100" dir="2700000" algn="tl">
                                <a:srgbClr val="000000">
                                  <a:alpha val="43137"/>
                                </a:srgbClr>
                              </a:outerShdw>
                            </a:effectLst>
                            <a:latin typeface="Cambria Math" panose="02040503050406030204" pitchFamily="18" charset="0"/>
                          </a:rPr>
                        </m:ctrlPr>
                      </m:dPr>
                      <m:e>
                        <m:r>
                          <a:rPr lang="en-US" sz="2800" b="1" i="1" smtClean="0">
                            <a:effectLst>
                              <a:outerShdw blurRad="38100" dist="38100" dir="2700000" algn="tl">
                                <a:srgbClr val="000000">
                                  <a:alpha val="43137"/>
                                </a:srgbClr>
                              </a:outerShdw>
                            </a:effectLst>
                            <a:latin typeface="Cambria Math" panose="02040503050406030204" pitchFamily="18" charset="0"/>
                          </a:rPr>
                          <m:t>𝒙</m:t>
                        </m:r>
                      </m:e>
                    </m:d>
                    <m:r>
                      <a:rPr lang="en-US" sz="2800" b="1" i="1" smtClean="0">
                        <a:effectLst>
                          <a:outerShdw blurRad="38100" dist="38100" dir="2700000" algn="tl">
                            <a:srgbClr val="000000">
                              <a:alpha val="43137"/>
                            </a:srgbClr>
                          </a:outerShdw>
                        </a:effectLst>
                        <a:latin typeface="Cambria Math" panose="02040503050406030204" pitchFamily="18" charset="0"/>
                      </a:rPr>
                      <m:t>=</m:t>
                    </m:r>
                    <m:sSup>
                      <m:sSupPr>
                        <m:ctrlPr>
                          <a:rPr lang="en-US" sz="2800" b="1" i="1" smtClean="0">
                            <a:effectLst>
                              <a:outerShdw blurRad="38100" dist="38100" dir="2700000" algn="tl">
                                <a:srgbClr val="000000">
                                  <a:alpha val="43137"/>
                                </a:srgbClr>
                              </a:outerShdw>
                            </a:effectLst>
                            <a:latin typeface="Cambria Math" panose="02040503050406030204" pitchFamily="18" charset="0"/>
                          </a:rPr>
                        </m:ctrlPr>
                      </m:sSupPr>
                      <m:e>
                        <m:r>
                          <a:rPr lang="en-US" sz="2800" b="1" i="1" smtClean="0">
                            <a:effectLst>
                              <a:outerShdw blurRad="38100" dist="38100" dir="2700000" algn="tl">
                                <a:srgbClr val="000000">
                                  <a:alpha val="43137"/>
                                </a:srgbClr>
                              </a:outerShdw>
                            </a:effectLst>
                            <a:latin typeface="Cambria Math" panose="02040503050406030204" pitchFamily="18" charset="0"/>
                          </a:rPr>
                          <m:t>𝒙</m:t>
                        </m:r>
                      </m:e>
                      <m:sup>
                        <m:r>
                          <a:rPr lang="en-US" sz="2800" b="1" i="1" smtClean="0">
                            <a:effectLst>
                              <a:outerShdw blurRad="38100" dist="38100" dir="2700000" algn="tl">
                                <a:srgbClr val="000000">
                                  <a:alpha val="43137"/>
                                </a:srgbClr>
                              </a:outerShdw>
                            </a:effectLst>
                            <a:latin typeface="Cambria Math" panose="02040503050406030204" pitchFamily="18" charset="0"/>
                          </a:rPr>
                          <m:t>𝟒</m:t>
                        </m:r>
                      </m:sup>
                    </m:sSup>
                    <m:r>
                      <a:rPr lang="en-US" sz="2800" b="1" i="1" smtClean="0">
                        <a:effectLst>
                          <a:outerShdw blurRad="38100" dist="38100" dir="2700000" algn="tl">
                            <a:srgbClr val="000000">
                              <a:alpha val="43137"/>
                            </a:srgbClr>
                          </a:outerShdw>
                        </a:effectLst>
                        <a:latin typeface="Cambria Math" panose="02040503050406030204" pitchFamily="18" charset="0"/>
                      </a:rPr>
                      <m:t>−</m:t>
                    </m:r>
                    <m:r>
                      <a:rPr lang="en-US" sz="2800" b="1" i="1" smtClean="0">
                        <a:effectLst>
                          <a:outerShdw blurRad="38100" dist="38100" dir="2700000" algn="tl">
                            <a:srgbClr val="000000">
                              <a:alpha val="43137"/>
                            </a:srgbClr>
                          </a:outerShdw>
                        </a:effectLst>
                        <a:latin typeface="Cambria Math" panose="02040503050406030204" pitchFamily="18" charset="0"/>
                      </a:rPr>
                      <m:t>𝟏𝟐</m:t>
                    </m:r>
                    <m:sSup>
                      <m:sSupPr>
                        <m:ctrlPr>
                          <a:rPr lang="en-US" sz="2800" b="1" i="1" smtClean="0">
                            <a:effectLst>
                              <a:outerShdw blurRad="38100" dist="38100" dir="2700000" algn="tl">
                                <a:srgbClr val="000000">
                                  <a:alpha val="43137"/>
                                </a:srgbClr>
                              </a:outerShdw>
                            </a:effectLst>
                            <a:latin typeface="Cambria Math" panose="02040503050406030204" pitchFamily="18" charset="0"/>
                          </a:rPr>
                        </m:ctrlPr>
                      </m:sSupPr>
                      <m:e>
                        <m:r>
                          <a:rPr lang="en-US" sz="2800" b="1" i="1" smtClean="0">
                            <a:effectLst>
                              <a:outerShdw blurRad="38100" dist="38100" dir="2700000" algn="tl">
                                <a:srgbClr val="000000">
                                  <a:alpha val="43137"/>
                                </a:srgbClr>
                              </a:outerShdw>
                            </a:effectLst>
                            <a:latin typeface="Cambria Math" panose="02040503050406030204" pitchFamily="18" charset="0"/>
                          </a:rPr>
                          <m:t>𝒙</m:t>
                        </m:r>
                      </m:e>
                      <m:sup>
                        <m:r>
                          <a:rPr lang="en-US" sz="2800" b="1" i="1" smtClean="0">
                            <a:effectLst>
                              <a:outerShdw blurRad="38100" dist="38100" dir="2700000" algn="tl">
                                <a:srgbClr val="000000">
                                  <a:alpha val="43137"/>
                                </a:srgbClr>
                              </a:outerShdw>
                            </a:effectLst>
                            <a:latin typeface="Cambria Math" panose="02040503050406030204" pitchFamily="18" charset="0"/>
                          </a:rPr>
                          <m:t>𝟑</m:t>
                        </m:r>
                      </m:sup>
                    </m:sSup>
                    <m:r>
                      <a:rPr lang="en-US" sz="2800" b="1" i="1" smtClean="0">
                        <a:effectLst>
                          <a:outerShdw blurRad="38100" dist="38100" dir="2700000" algn="tl">
                            <a:srgbClr val="000000">
                              <a:alpha val="43137"/>
                            </a:srgbClr>
                          </a:outerShdw>
                        </a:effectLst>
                        <a:latin typeface="Cambria Math" panose="02040503050406030204" pitchFamily="18" charset="0"/>
                      </a:rPr>
                      <m:t>+</m:t>
                    </m:r>
                    <m:r>
                      <a:rPr lang="en-US" sz="2800" b="1" i="1" smtClean="0">
                        <a:effectLst>
                          <a:outerShdw blurRad="38100" dist="38100" dir="2700000" algn="tl">
                            <a:srgbClr val="000000">
                              <a:alpha val="43137"/>
                            </a:srgbClr>
                          </a:outerShdw>
                        </a:effectLst>
                        <a:latin typeface="Cambria Math" panose="02040503050406030204" pitchFamily="18" charset="0"/>
                      </a:rPr>
                      <m:t>𝟒𝟖</m:t>
                    </m:r>
                    <m:sSup>
                      <m:sSupPr>
                        <m:ctrlPr>
                          <a:rPr lang="en-US" sz="2800" b="1" i="1" smtClean="0">
                            <a:effectLst>
                              <a:outerShdw blurRad="38100" dist="38100" dir="2700000" algn="tl">
                                <a:srgbClr val="000000">
                                  <a:alpha val="43137"/>
                                </a:srgbClr>
                              </a:outerShdw>
                            </a:effectLst>
                            <a:latin typeface="Cambria Math" panose="02040503050406030204" pitchFamily="18" charset="0"/>
                          </a:rPr>
                        </m:ctrlPr>
                      </m:sSupPr>
                      <m:e>
                        <m:r>
                          <a:rPr lang="en-US" sz="2800" b="1" i="1" smtClean="0">
                            <a:effectLst>
                              <a:outerShdw blurRad="38100" dist="38100" dir="2700000" algn="tl">
                                <a:srgbClr val="000000">
                                  <a:alpha val="43137"/>
                                </a:srgbClr>
                              </a:outerShdw>
                            </a:effectLst>
                            <a:latin typeface="Cambria Math" panose="02040503050406030204" pitchFamily="18" charset="0"/>
                          </a:rPr>
                          <m:t>𝒙</m:t>
                        </m:r>
                      </m:e>
                      <m:sup>
                        <m:r>
                          <a:rPr lang="en-US" sz="2800" b="1" i="1" smtClean="0">
                            <a:effectLst>
                              <a:outerShdw blurRad="38100" dist="38100" dir="2700000" algn="tl">
                                <a:srgbClr val="000000">
                                  <a:alpha val="43137"/>
                                </a:srgbClr>
                              </a:outerShdw>
                            </a:effectLst>
                            <a:latin typeface="Cambria Math" panose="02040503050406030204" pitchFamily="18" charset="0"/>
                          </a:rPr>
                          <m:t>𝟐</m:t>
                        </m:r>
                      </m:sup>
                    </m:sSup>
                    <m:r>
                      <a:rPr lang="en-US" sz="2800" b="1" i="1" smtClean="0">
                        <a:effectLst>
                          <a:outerShdw blurRad="38100" dist="38100" dir="2700000" algn="tl">
                            <a:srgbClr val="000000">
                              <a:alpha val="43137"/>
                            </a:srgbClr>
                          </a:outerShdw>
                        </a:effectLst>
                        <a:latin typeface="Cambria Math" panose="02040503050406030204" pitchFamily="18" charset="0"/>
                      </a:rPr>
                      <m:t>−</m:t>
                    </m:r>
                    <m:r>
                      <a:rPr lang="en-US" sz="2800" b="1" i="1" smtClean="0">
                        <a:effectLst>
                          <a:outerShdw blurRad="38100" dist="38100" dir="2700000" algn="tl">
                            <a:srgbClr val="000000">
                              <a:alpha val="43137"/>
                            </a:srgbClr>
                          </a:outerShdw>
                        </a:effectLst>
                        <a:latin typeface="Cambria Math" panose="02040503050406030204" pitchFamily="18" charset="0"/>
                      </a:rPr>
                      <m:t>𝟔𝟒</m:t>
                    </m:r>
                    <m:r>
                      <a:rPr lang="en-US" sz="2800" b="1" i="1" smtClean="0">
                        <a:effectLst>
                          <a:outerShdw blurRad="38100" dist="38100" dir="2700000" algn="tl">
                            <a:srgbClr val="000000">
                              <a:alpha val="43137"/>
                            </a:srgbClr>
                          </a:outerShdw>
                        </a:effectLst>
                        <a:latin typeface="Cambria Math" panose="02040503050406030204" pitchFamily="18" charset="0"/>
                      </a:rPr>
                      <m:t>𝒙</m:t>
                    </m:r>
                  </m:oMath>
                </a14:m>
                <a:endParaRPr lang="en-US" sz="2800" b="1" dirty="0">
                  <a:effectLst>
                    <a:outerShdw blurRad="38100" dist="38100" dir="2700000" algn="tl">
                      <a:srgbClr val="000000">
                        <a:alpha val="43137"/>
                      </a:srgbClr>
                    </a:outerShdw>
                  </a:effectLst>
                </a:endParaRPr>
              </a:p>
            </p:txBody>
          </p:sp>
        </mc:Choice>
        <mc:Fallback>
          <p:sp>
            <p:nvSpPr>
              <p:cNvPr id="2" name="TextBox 1">
                <a:extLst>
                  <a:ext uri="{FF2B5EF4-FFF2-40B4-BE49-F238E27FC236}">
                    <a16:creationId xmlns:a16="http://schemas.microsoft.com/office/drawing/2014/main" id="{72D75861-10CC-77A8-1366-0D3F8CFC3074}"/>
                  </a:ext>
                </a:extLst>
              </p:cNvPr>
              <p:cNvSpPr txBox="1">
                <a:spLocks noRot="1" noChangeAspect="1" noMove="1" noResize="1" noEditPoints="1" noAdjustHandles="1" noChangeArrowheads="1" noChangeShapeType="1" noTextEdit="1"/>
              </p:cNvSpPr>
              <p:nvPr/>
            </p:nvSpPr>
            <p:spPr>
              <a:xfrm>
                <a:off x="-1" y="0"/>
                <a:ext cx="12192001" cy="2256515"/>
              </a:xfrm>
              <a:prstGeom prst="rect">
                <a:avLst/>
              </a:prstGeom>
              <a:blipFill>
                <a:blip r:embed="rId2"/>
                <a:stretch>
                  <a:fillRect l="-1050" t="-270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0" name="TextBox 39">
                <a:extLst>
                  <a:ext uri="{FF2B5EF4-FFF2-40B4-BE49-F238E27FC236}">
                    <a16:creationId xmlns:a16="http://schemas.microsoft.com/office/drawing/2014/main" id="{0650A64A-F155-8544-93A2-315A4067A872}"/>
                  </a:ext>
                </a:extLst>
              </p:cNvPr>
              <p:cNvSpPr txBox="1"/>
              <p:nvPr/>
            </p:nvSpPr>
            <p:spPr>
              <a:xfrm>
                <a:off x="0" y="2256515"/>
                <a:ext cx="3625702" cy="47000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𝒇</m:t>
                      </m:r>
                      <m:r>
                        <a:rPr lang="en-US" sz="2400" b="1" i="1" smtClean="0">
                          <a:effectLst>
                            <a:outerShdw blurRad="38100" dist="38100" dir="2700000" algn="tl">
                              <a:srgbClr val="000000">
                                <a:alpha val="43137"/>
                              </a:srgbClr>
                            </a:outerShdw>
                          </a:effectLst>
                          <a:latin typeface="Cambria Math" panose="02040503050406030204" pitchFamily="18" charset="0"/>
                        </a:rPr>
                        <m:t>′</m:t>
                      </m:r>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𝟒</m:t>
                      </m:r>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𝟏</m:t>
                          </m:r>
                        </m:e>
                      </m:d>
                      <m:sSup>
                        <m:sSupPr>
                          <m:ctrlPr>
                            <a:rPr lang="en-US" sz="2400" b="1" i="1" smtClean="0">
                              <a:effectLst>
                                <a:outerShdw blurRad="38100" dist="38100" dir="2700000" algn="tl">
                                  <a:srgbClr val="000000">
                                    <a:alpha val="43137"/>
                                  </a:srgbClr>
                                </a:outerShdw>
                              </a:effectLst>
                              <a:latin typeface="Cambria Math" panose="02040503050406030204" pitchFamily="18" charset="0"/>
                            </a:rPr>
                          </m:ctrlPr>
                        </m:sSupPr>
                        <m:e>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𝟒</m:t>
                              </m:r>
                            </m:e>
                          </m:d>
                        </m:e>
                        <m:sup>
                          <m:r>
                            <a:rPr lang="en-US" sz="2400" b="1" i="1" smtClean="0">
                              <a:effectLst>
                                <a:outerShdw blurRad="38100" dist="38100" dir="2700000" algn="tl">
                                  <a:srgbClr val="000000">
                                    <a:alpha val="43137"/>
                                  </a:srgbClr>
                                </a:outerShdw>
                              </a:effectLst>
                              <a:latin typeface="Cambria Math" panose="02040503050406030204" pitchFamily="18" charset="0"/>
                            </a:rPr>
                            <m:t>𝟐</m:t>
                          </m:r>
                        </m:sup>
                      </m:sSup>
                    </m:oMath>
                  </m:oMathPara>
                </a14:m>
                <a:endParaRPr lang="en-US" sz="2400" dirty="0"/>
              </a:p>
            </p:txBody>
          </p:sp>
        </mc:Choice>
        <mc:Fallback>
          <p:sp>
            <p:nvSpPr>
              <p:cNvPr id="40" name="TextBox 39">
                <a:extLst>
                  <a:ext uri="{FF2B5EF4-FFF2-40B4-BE49-F238E27FC236}">
                    <a16:creationId xmlns:a16="http://schemas.microsoft.com/office/drawing/2014/main" id="{0650A64A-F155-8544-93A2-315A4067A872}"/>
                  </a:ext>
                </a:extLst>
              </p:cNvPr>
              <p:cNvSpPr txBox="1">
                <a:spLocks noRot="1" noChangeAspect="1" noMove="1" noResize="1" noEditPoints="1" noAdjustHandles="1" noChangeArrowheads="1" noChangeShapeType="1" noTextEdit="1"/>
              </p:cNvSpPr>
              <p:nvPr/>
            </p:nvSpPr>
            <p:spPr>
              <a:xfrm>
                <a:off x="0" y="2256515"/>
                <a:ext cx="3625702" cy="470000"/>
              </a:xfrm>
              <a:prstGeom prst="rect">
                <a:avLst/>
              </a:prstGeom>
              <a:blipFill>
                <a:blip r:embed="rId3"/>
                <a:stretch>
                  <a:fillRect l="-672" b="-2727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1" name="TextBox 40">
                <a:extLst>
                  <a:ext uri="{FF2B5EF4-FFF2-40B4-BE49-F238E27FC236}">
                    <a16:creationId xmlns:a16="http://schemas.microsoft.com/office/drawing/2014/main" id="{FD2EF6F6-B0C3-3D3C-3BDB-AFFFFB4909DD}"/>
                  </a:ext>
                </a:extLst>
              </p:cNvPr>
              <p:cNvSpPr txBox="1"/>
              <p:nvPr/>
            </p:nvSpPr>
            <p:spPr>
              <a:xfrm>
                <a:off x="0" y="4051365"/>
                <a:ext cx="3685953" cy="4616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b="1" i="1" smtClean="0">
                          <a:effectLst>
                            <a:outerShdw blurRad="38100" dist="38100" dir="2700000" algn="tl">
                              <a:srgbClr val="000000">
                                <a:alpha val="43137"/>
                              </a:srgbClr>
                            </a:outerShdw>
                          </a:effectLst>
                          <a:latin typeface="Cambria Math" panose="02040503050406030204" pitchFamily="18" charset="0"/>
                        </a:rPr>
                        <m:t>𝒇</m:t>
                      </m:r>
                      <m:r>
                        <a:rPr lang="en-US" sz="2400" b="1" i="1" smtClean="0">
                          <a:effectLst>
                            <a:outerShdw blurRad="38100" dist="38100" dir="2700000" algn="tl">
                              <a:srgbClr val="000000">
                                <a:alpha val="43137"/>
                              </a:srgbClr>
                            </a:outerShdw>
                          </a:effectLst>
                          <a:latin typeface="Cambria Math" panose="02040503050406030204" pitchFamily="18" charset="0"/>
                        </a:rPr>
                        <m:t>′′</m:t>
                      </m:r>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e>
                      </m:d>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𝟏𝟐</m:t>
                      </m:r>
                      <m:d>
                        <m:dPr>
                          <m:ctrlPr>
                            <a:rPr lang="en-US" sz="2400" b="1" i="1" smtClean="0">
                              <a:effectLst>
                                <a:outerShdw blurRad="38100" dist="38100" dir="2700000" algn="tl">
                                  <a:srgbClr val="000000">
                                    <a:alpha val="43137"/>
                                  </a:srgbClr>
                                </a:outerShdw>
                              </a:effectLst>
                              <a:latin typeface="Cambria Math" panose="02040503050406030204" pitchFamily="18" charset="0"/>
                            </a:rPr>
                          </m:ctrlPr>
                        </m:dPr>
                        <m:e>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𝟒</m:t>
                          </m:r>
                        </m:e>
                      </m:d>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𝒙</m:t>
                      </m:r>
                      <m:r>
                        <a:rPr lang="en-US" sz="2400" b="1" i="1" smtClean="0">
                          <a:effectLst>
                            <a:outerShdw blurRad="38100" dist="38100" dir="2700000" algn="tl">
                              <a:srgbClr val="000000">
                                <a:alpha val="43137"/>
                              </a:srgbClr>
                            </a:outerShdw>
                          </a:effectLst>
                          <a:latin typeface="Cambria Math" panose="02040503050406030204" pitchFamily="18" charset="0"/>
                        </a:rPr>
                        <m:t>−</m:t>
                      </m:r>
                      <m:r>
                        <a:rPr lang="en-US" sz="2400" b="1" i="1" smtClean="0">
                          <a:effectLst>
                            <a:outerShdw blurRad="38100" dist="38100" dir="2700000" algn="tl">
                              <a:srgbClr val="000000">
                                <a:alpha val="43137"/>
                              </a:srgbClr>
                            </a:outerShdw>
                          </a:effectLst>
                          <a:latin typeface="Cambria Math" panose="02040503050406030204" pitchFamily="18" charset="0"/>
                        </a:rPr>
                        <m:t>𝟐</m:t>
                      </m:r>
                      <m:r>
                        <a:rPr lang="en-US" sz="2400" b="1" i="1" smtClean="0">
                          <a:effectLst>
                            <a:outerShdw blurRad="38100" dist="38100" dir="2700000" algn="tl">
                              <a:srgbClr val="000000">
                                <a:alpha val="43137"/>
                              </a:srgbClr>
                            </a:outerShdw>
                          </a:effectLst>
                          <a:latin typeface="Cambria Math" panose="02040503050406030204" pitchFamily="18" charset="0"/>
                        </a:rPr>
                        <m:t>)</m:t>
                      </m:r>
                    </m:oMath>
                  </m:oMathPara>
                </a14:m>
                <a:endParaRPr lang="en-US" sz="2400" dirty="0"/>
              </a:p>
            </p:txBody>
          </p:sp>
        </mc:Choice>
        <mc:Fallback>
          <p:sp>
            <p:nvSpPr>
              <p:cNvPr id="41" name="TextBox 40">
                <a:extLst>
                  <a:ext uri="{FF2B5EF4-FFF2-40B4-BE49-F238E27FC236}">
                    <a16:creationId xmlns:a16="http://schemas.microsoft.com/office/drawing/2014/main" id="{FD2EF6F6-B0C3-3D3C-3BDB-AFFFFB4909DD}"/>
                  </a:ext>
                </a:extLst>
              </p:cNvPr>
              <p:cNvSpPr txBox="1">
                <a:spLocks noRot="1" noChangeAspect="1" noMove="1" noResize="1" noEditPoints="1" noAdjustHandles="1" noChangeArrowheads="1" noChangeShapeType="1" noTextEdit="1"/>
              </p:cNvSpPr>
              <p:nvPr/>
            </p:nvSpPr>
            <p:spPr>
              <a:xfrm>
                <a:off x="0" y="4051365"/>
                <a:ext cx="3685953" cy="461665"/>
              </a:xfrm>
              <a:prstGeom prst="rect">
                <a:avLst/>
              </a:prstGeom>
              <a:blipFill>
                <a:blip r:embed="rId4"/>
                <a:stretch>
                  <a:fillRect l="-1322" r="-1818" b="-26667"/>
                </a:stretch>
              </a:blipFill>
            </p:spPr>
            <p:txBody>
              <a:bodyPr/>
              <a:lstStyle/>
              <a:p>
                <a:r>
                  <a:rPr lang="en-US">
                    <a:noFill/>
                  </a:rPr>
                  <a:t> </a:t>
                </a:r>
              </a:p>
            </p:txBody>
          </p:sp>
        </mc:Fallback>
      </mc:AlternateContent>
    </p:spTree>
    <p:extLst>
      <p:ext uri="{BB962C8B-B14F-4D97-AF65-F5344CB8AC3E}">
        <p14:creationId xmlns:p14="http://schemas.microsoft.com/office/powerpoint/2010/main" val="665886356"/>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2621</TotalTime>
  <Words>409</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Calibri Light</vt:lpstr>
      <vt:lpstr>Cambria Math</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Kuniega</dc:creator>
  <cp:lastModifiedBy>Michael Kuniega</cp:lastModifiedBy>
  <cp:revision>6</cp:revision>
  <dcterms:created xsi:type="dcterms:W3CDTF">2022-12-28T03:08:26Z</dcterms:created>
  <dcterms:modified xsi:type="dcterms:W3CDTF">2023-01-22T23:04:53Z</dcterms:modified>
</cp:coreProperties>
</file>